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0" r:id="rId1"/>
    <p:sldMasterId id="2147483762" r:id="rId2"/>
  </p:sldMasterIdLst>
  <p:notesMasterIdLst>
    <p:notesMasterId r:id="rId37"/>
  </p:notesMasterIdLst>
  <p:sldIdLst>
    <p:sldId id="391" r:id="rId3"/>
    <p:sldId id="350" r:id="rId4"/>
    <p:sldId id="341" r:id="rId5"/>
    <p:sldId id="363" r:id="rId6"/>
    <p:sldId id="322" r:id="rId7"/>
    <p:sldId id="359" r:id="rId8"/>
    <p:sldId id="362" r:id="rId9"/>
    <p:sldId id="364" r:id="rId10"/>
    <p:sldId id="365" r:id="rId11"/>
    <p:sldId id="366" r:id="rId12"/>
    <p:sldId id="367" r:id="rId13"/>
    <p:sldId id="368" r:id="rId14"/>
    <p:sldId id="369" r:id="rId15"/>
    <p:sldId id="343" r:id="rId16"/>
    <p:sldId id="370" r:id="rId17"/>
    <p:sldId id="346" r:id="rId18"/>
    <p:sldId id="371" r:id="rId19"/>
    <p:sldId id="372" r:id="rId20"/>
    <p:sldId id="374" r:id="rId21"/>
    <p:sldId id="375" r:id="rId22"/>
    <p:sldId id="376" r:id="rId23"/>
    <p:sldId id="377" r:id="rId24"/>
    <p:sldId id="378" r:id="rId25"/>
    <p:sldId id="379" r:id="rId26"/>
    <p:sldId id="380" r:id="rId27"/>
    <p:sldId id="382" r:id="rId28"/>
    <p:sldId id="381" r:id="rId29"/>
    <p:sldId id="383" r:id="rId30"/>
    <p:sldId id="387" r:id="rId31"/>
    <p:sldId id="385" r:id="rId32"/>
    <p:sldId id="389" r:id="rId33"/>
    <p:sldId id="390" r:id="rId34"/>
    <p:sldId id="388" r:id="rId35"/>
    <p:sldId id="360" r:id="rId36"/>
  </p:sldIdLst>
  <p:sldSz cx="12192000" cy="6858000"/>
  <p:notesSz cx="6788150"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080"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5047" y="0"/>
            <a:ext cx="2941532" cy="496173"/>
          </a:xfrm>
          <a:prstGeom prst="rect">
            <a:avLst/>
          </a:prstGeom>
        </p:spPr>
        <p:txBody>
          <a:bodyPr vert="horz" lIns="91440" tIns="45720" rIns="91440" bIns="45720" rtlCol="0"/>
          <a:lstStyle>
            <a:lvl1pPr algn="r">
              <a:defRPr sz="1200"/>
            </a:lvl1pPr>
          </a:lstStyle>
          <a:p>
            <a:fld id="{4B70AC33-B95C-48C4-8F76-8C2740F813B7}" type="datetimeFigureOut">
              <a:rPr lang="ru-RU" smtClean="0"/>
              <a:t>22.10.2021</a:t>
            </a:fld>
            <a:endParaRPr lang="ru-RU"/>
          </a:p>
        </p:txBody>
      </p:sp>
      <p:sp>
        <p:nvSpPr>
          <p:cNvPr id="4" name="Образ слайда 3"/>
          <p:cNvSpPr>
            <a:spLocks noGrp="1" noRot="1" noChangeAspect="1"/>
          </p:cNvSpPr>
          <p:nvPr>
            <p:ph type="sldImg" idx="2"/>
          </p:nvPr>
        </p:nvSpPr>
        <p:spPr>
          <a:xfrm>
            <a:off x="87313" y="744538"/>
            <a:ext cx="6613525"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8815" y="4713645"/>
            <a:ext cx="5430520" cy="446555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5568"/>
            <a:ext cx="2941532" cy="49617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5047" y="9425568"/>
            <a:ext cx="2941532" cy="496173"/>
          </a:xfrm>
          <a:prstGeom prst="rect">
            <a:avLst/>
          </a:prstGeom>
        </p:spPr>
        <p:txBody>
          <a:bodyPr vert="horz" lIns="91440" tIns="45720" rIns="91440" bIns="45720" rtlCol="0" anchor="b"/>
          <a:lstStyle>
            <a:lvl1pPr algn="r">
              <a:defRPr sz="1200"/>
            </a:lvl1pPr>
          </a:lstStyle>
          <a:p>
            <a:fld id="{58512541-3FD5-4FC7-8BEA-DCA7A2BD8511}" type="slidenum">
              <a:rPr lang="ru-RU" smtClean="0"/>
              <a:t>‹#›</a:t>
            </a:fld>
            <a:endParaRPr lang="ru-RU"/>
          </a:p>
        </p:txBody>
      </p:sp>
    </p:spTree>
    <p:extLst>
      <p:ext uri="{BB962C8B-B14F-4D97-AF65-F5344CB8AC3E}">
        <p14:creationId xmlns:p14="http://schemas.microsoft.com/office/powerpoint/2010/main" val="178588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AB64BBF-D63C-4519-BF3C-3B740467EEB3}" type="slidenum">
              <a:rPr lang="uk-UA" smtClean="0"/>
              <a:t>33</a:t>
            </a:fld>
            <a:endParaRPr lang="uk-UA"/>
          </a:p>
        </p:txBody>
      </p:sp>
    </p:spTree>
    <p:extLst>
      <p:ext uri="{BB962C8B-B14F-4D97-AF65-F5344CB8AC3E}">
        <p14:creationId xmlns:p14="http://schemas.microsoft.com/office/powerpoint/2010/main" val="232791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1" y="3869658"/>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C41A0534-D624-474F-B287-6193B306F55B}" type="datetimeFigureOut">
              <a:rPr lang="en-US" smtClean="0"/>
              <a:t>10/22/2021</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7DE41B7-A6DB-4EEA-9B4A-864D1DE5C07E}" type="slidenum">
              <a:rPr lang="en-US" smtClean="0"/>
              <a:t>‹#›</a:t>
            </a:fld>
            <a:endParaRPr lang="en-US"/>
          </a:p>
        </p:txBody>
      </p:sp>
      <p:cxnSp>
        <p:nvCxnSpPr>
          <p:cNvPr id="8" name="Straight Connector 7"/>
          <p:cNvCxnSpPr/>
          <p:nvPr/>
        </p:nvCxnSpPr>
        <p:spPr>
          <a:xfrm>
            <a:off x="1978676"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066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41A0534-D624-474F-B287-6193B306F55B}"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E41B7-A6DB-4EEA-9B4A-864D1DE5C07E}" type="slidenum">
              <a:rPr lang="en-US" smtClean="0"/>
              <a:t>‹#›</a:t>
            </a:fld>
            <a:endParaRPr lang="en-US"/>
          </a:p>
        </p:txBody>
      </p:sp>
    </p:spTree>
    <p:extLst>
      <p:ext uri="{BB962C8B-B14F-4D97-AF65-F5344CB8AC3E}">
        <p14:creationId xmlns:p14="http://schemas.microsoft.com/office/powerpoint/2010/main" val="263538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3"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41A0534-D624-474F-B287-6193B306F55B}"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E41B7-A6DB-4EEA-9B4A-864D1DE5C07E}" type="slidenum">
              <a:rPr lang="en-US" smtClean="0"/>
              <a:t>‹#›</a:t>
            </a:fld>
            <a:endParaRPr lang="en-US"/>
          </a:p>
        </p:txBody>
      </p:sp>
    </p:spTree>
    <p:extLst>
      <p:ext uri="{BB962C8B-B14F-4D97-AF65-F5344CB8AC3E}">
        <p14:creationId xmlns:p14="http://schemas.microsoft.com/office/powerpoint/2010/main" val="2254251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805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180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005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47585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7628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2414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478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699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41A0534-D624-474F-B287-6193B306F55B}"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E41B7-A6DB-4EEA-9B4A-864D1DE5C07E}" type="slidenum">
              <a:rPr lang="en-US" smtClean="0"/>
              <a:t>‹#›</a:t>
            </a:fld>
            <a:endParaRPr lang="en-US"/>
          </a:p>
        </p:txBody>
      </p:sp>
    </p:spTree>
    <p:extLst>
      <p:ext uri="{BB962C8B-B14F-4D97-AF65-F5344CB8AC3E}">
        <p14:creationId xmlns:p14="http://schemas.microsoft.com/office/powerpoint/2010/main" val="676520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3132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8582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389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1A0534-D624-474F-B287-6193B306F55B}"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E41B7-A6DB-4EEA-9B4A-864D1DE5C07E}" type="slidenum">
              <a:rPr lang="en-US" smtClean="0"/>
              <a:t>‹#›</a:t>
            </a:fld>
            <a:endParaRPr lang="en-US"/>
          </a:p>
        </p:txBody>
      </p:sp>
      <p:cxnSp>
        <p:nvCxnSpPr>
          <p:cNvPr id="7" name="Straight Connector 6"/>
          <p:cNvCxnSpPr/>
          <p:nvPr/>
        </p:nvCxnSpPr>
        <p:spPr>
          <a:xfrm>
            <a:off x="1981216"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08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41A0534-D624-474F-B287-6193B306F55B}"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E41B7-A6DB-4EEA-9B4A-864D1DE5C07E}" type="slidenum">
              <a:rPr lang="en-US" smtClean="0"/>
              <a:t>‹#›</a:t>
            </a:fld>
            <a:endParaRPr lang="en-US"/>
          </a:p>
        </p:txBody>
      </p:sp>
    </p:spTree>
    <p:extLst>
      <p:ext uri="{BB962C8B-B14F-4D97-AF65-F5344CB8AC3E}">
        <p14:creationId xmlns:p14="http://schemas.microsoft.com/office/powerpoint/2010/main" val="102190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41A0534-D624-474F-B287-6193B306F55B}"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E41B7-A6DB-4EEA-9B4A-864D1DE5C07E}" type="slidenum">
              <a:rPr lang="en-US" smtClean="0"/>
              <a:t>‹#›</a:t>
            </a:fld>
            <a:endParaRPr lang="en-US"/>
          </a:p>
        </p:txBody>
      </p:sp>
    </p:spTree>
    <p:extLst>
      <p:ext uri="{BB962C8B-B14F-4D97-AF65-F5344CB8AC3E}">
        <p14:creationId xmlns:p14="http://schemas.microsoft.com/office/powerpoint/2010/main" val="6507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41A0534-D624-474F-B287-6193B306F55B}"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E41B7-A6DB-4EEA-9B4A-864D1DE5C07E}" type="slidenum">
              <a:rPr lang="en-US" smtClean="0"/>
              <a:t>‹#›</a:t>
            </a:fld>
            <a:endParaRPr lang="en-US"/>
          </a:p>
        </p:txBody>
      </p:sp>
    </p:spTree>
    <p:extLst>
      <p:ext uri="{BB962C8B-B14F-4D97-AF65-F5344CB8AC3E}">
        <p14:creationId xmlns:p14="http://schemas.microsoft.com/office/powerpoint/2010/main" val="256320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A0534-D624-474F-B287-6193B306F55B}"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E41B7-A6DB-4EEA-9B4A-864D1DE5C07E}" type="slidenum">
              <a:rPr lang="en-US" smtClean="0"/>
              <a:t>‹#›</a:t>
            </a:fld>
            <a:endParaRPr lang="en-US"/>
          </a:p>
        </p:txBody>
      </p:sp>
    </p:spTree>
    <p:extLst>
      <p:ext uri="{BB962C8B-B14F-4D97-AF65-F5344CB8AC3E}">
        <p14:creationId xmlns:p14="http://schemas.microsoft.com/office/powerpoint/2010/main" val="227762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41A0534-D624-474F-B287-6193B306F55B}"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E41B7-A6DB-4EEA-9B4A-864D1DE5C07E}" type="slidenum">
              <a:rPr lang="en-US" smtClean="0"/>
              <a:t>‹#›</a:t>
            </a:fld>
            <a:endParaRPr lang="en-US"/>
          </a:p>
        </p:txBody>
      </p:sp>
    </p:spTree>
    <p:extLst>
      <p:ext uri="{BB962C8B-B14F-4D97-AF65-F5344CB8AC3E}">
        <p14:creationId xmlns:p14="http://schemas.microsoft.com/office/powerpoint/2010/main" val="280235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41A0534-D624-474F-B287-6193B306F55B}"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E41B7-A6DB-4EEA-9B4A-864D1DE5C07E}" type="slidenum">
              <a:rPr lang="en-US" smtClean="0"/>
              <a:t>‹#›</a:t>
            </a:fld>
            <a:endParaRPr lang="en-US"/>
          </a:p>
        </p:txBody>
      </p:sp>
    </p:spTree>
    <p:extLst>
      <p:ext uri="{BB962C8B-B14F-4D97-AF65-F5344CB8AC3E}">
        <p14:creationId xmlns:p14="http://schemas.microsoft.com/office/powerpoint/2010/main" val="387341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17"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7" y="6223852"/>
            <a:ext cx="2329075" cy="365125"/>
          </a:xfrm>
          <a:prstGeom prst="rect">
            <a:avLst/>
          </a:prstGeom>
        </p:spPr>
        <p:txBody>
          <a:bodyPr vert="horz" lIns="91440" tIns="45720" rIns="91440" bIns="45720" rtlCol="0" anchor="ctr"/>
          <a:lstStyle>
            <a:lvl1pPr algn="l">
              <a:defRPr sz="1200">
                <a:solidFill>
                  <a:schemeClr val="accent1"/>
                </a:solidFill>
              </a:defRPr>
            </a:lvl1pPr>
          </a:lstStyle>
          <a:p>
            <a:fld id="{C41A0534-D624-474F-B287-6193B306F55B}" type="datetimeFigureOut">
              <a:rPr lang="en-US" smtClean="0"/>
              <a:t>10/22/2021</a:t>
            </a:fld>
            <a:endParaRPr lang="en-US"/>
          </a:p>
        </p:txBody>
      </p:sp>
      <p:sp>
        <p:nvSpPr>
          <p:cNvPr id="5" name="Footer Placeholder 4"/>
          <p:cNvSpPr>
            <a:spLocks noGrp="1"/>
          </p:cNvSpPr>
          <p:nvPr>
            <p:ph type="ftr" sz="quarter" idx="3"/>
          </p:nvPr>
        </p:nvSpPr>
        <p:spPr>
          <a:xfrm>
            <a:off x="3949163" y="6223852"/>
            <a:ext cx="4717775"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46" y="6223852"/>
            <a:ext cx="1706217" cy="365125"/>
          </a:xfrm>
          <a:prstGeom prst="rect">
            <a:avLst/>
          </a:prstGeom>
        </p:spPr>
        <p:txBody>
          <a:bodyPr vert="horz" lIns="91440" tIns="45720" rIns="91440" bIns="45720" rtlCol="0" anchor="ctr"/>
          <a:lstStyle>
            <a:lvl1pPr algn="r">
              <a:defRPr sz="1200">
                <a:solidFill>
                  <a:schemeClr val="accent1"/>
                </a:solidFill>
              </a:defRPr>
            </a:lvl1pPr>
          </a:lstStyle>
          <a:p>
            <a:fld id="{17DE41B7-A6DB-4EEA-9B4A-864D1DE5C07E}" type="slidenum">
              <a:rPr lang="en-US" smtClean="0"/>
              <a:t>‹#›</a:t>
            </a:fld>
            <a:endParaRPr lang="en-US"/>
          </a:p>
        </p:txBody>
      </p:sp>
    </p:spTree>
    <p:extLst>
      <p:ext uri="{BB962C8B-B14F-4D97-AF65-F5344CB8AC3E}">
        <p14:creationId xmlns:p14="http://schemas.microsoft.com/office/powerpoint/2010/main" val="220052080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03E5E-5CE0-4F14-A4AD-248416843A40}" type="datetimeFigureOut">
              <a:rPr lang="ru-RU" smtClean="0">
                <a:solidFill>
                  <a:prstClr val="black">
                    <a:tint val="75000"/>
                  </a:prstClr>
                </a:solidFill>
              </a:rPr>
              <a:pPr/>
              <a:t>22.10.2021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0422A-2723-44FC-80B6-999ECABFF0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635255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________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package" Target="../embeddings/_________Microsoft_Word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_________Microsoft_Word_97-20031.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____Microsoft_Word_97-20032.doc"/><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____Microsoft_Word_97-20033.doc"/><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package" Target="../embeddings/_________Microsoft_Word3.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zakon5.rada.gov.ua/laws/show/z0231-05/paran32#n3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Тарас\Desktop\images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96268"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286560" y="3495836"/>
            <a:ext cx="6826470" cy="1569660"/>
          </a:xfrm>
          <a:prstGeom prst="rect">
            <a:avLst/>
          </a:prstGeom>
          <a:noFill/>
        </p:spPr>
        <p:txBody>
          <a:bodyPr wrap="square" lIns="91440" tIns="45720" rIns="91440" bIns="45720">
            <a:spAutoFit/>
          </a:bodyPr>
          <a:lstStyle/>
          <a:p>
            <a:r>
              <a:rPr lang="ru-RU" sz="3200" b="1" i="1" dirty="0">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a:t>
            </a:r>
            <a:r>
              <a:rPr lang="ru-RU" sz="3200" b="1" i="1" dirty="0" err="1">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Проведення</a:t>
            </a:r>
            <a:r>
              <a:rPr lang="ru-RU" sz="3200" b="1" i="1" dirty="0">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 </a:t>
            </a:r>
            <a:r>
              <a:rPr lang="ru-RU" sz="3200" b="1" i="1" dirty="0" err="1">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інструктажів</a:t>
            </a:r>
            <a:r>
              <a:rPr lang="ru-RU" sz="3200" b="1" i="1" dirty="0">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 з </a:t>
            </a:r>
            <a:r>
              <a:rPr lang="ru-RU" sz="3200" b="1" i="1" dirty="0" err="1">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охорони</a:t>
            </a:r>
            <a:r>
              <a:rPr lang="ru-RU" sz="3200" b="1" i="1" dirty="0">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 </a:t>
            </a:r>
            <a:r>
              <a:rPr lang="ru-RU" sz="3200" b="1" i="1" dirty="0" err="1">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праці</a:t>
            </a:r>
            <a:r>
              <a:rPr lang="ru-RU" sz="3200" b="1" i="1" dirty="0">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 та </a:t>
            </a:r>
            <a:r>
              <a:rPr lang="ru-RU" sz="3200" b="1" i="1" dirty="0" err="1">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безпеки</a:t>
            </a:r>
            <a:r>
              <a:rPr lang="ru-RU" sz="3200" b="1" i="1" dirty="0">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 </a:t>
            </a:r>
            <a:r>
              <a:rPr lang="ru-RU" sz="3200" b="1" i="1" dirty="0" err="1">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життєдіяльності</a:t>
            </a:r>
            <a:r>
              <a:rPr lang="ru-RU" sz="3200" b="1" i="1" dirty="0">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rPr>
              <a:t>»</a:t>
            </a:r>
            <a:endParaRPr lang="uk-UA" sz="3200" b="1" i="1" dirty="0">
              <a:ln w="9000" cmpd="sng">
                <a:noFill/>
                <a:prstDash val="solid"/>
              </a:ln>
              <a:solidFill>
                <a:prstClr val="white"/>
              </a:solidFill>
              <a:effectLst>
                <a:glow rad="139700">
                  <a:prstClr val="black">
                    <a:alpha val="59000"/>
                  </a:prstClr>
                </a:glow>
                <a:reflection blurRad="12700" stA="28000" endPos="45000" dist="1000" dir="5400000" sy="-100000" algn="bl" rotWithShape="0"/>
              </a:effectLst>
              <a:latin typeface="Arial Black" pitchFamily="34" charset="0"/>
            </a:endParaRPr>
          </a:p>
        </p:txBody>
      </p:sp>
      <p:sp>
        <p:nvSpPr>
          <p:cNvPr id="7" name="Прямоугольник 6"/>
          <p:cNvSpPr/>
          <p:nvPr/>
        </p:nvSpPr>
        <p:spPr>
          <a:xfrm>
            <a:off x="6595627" y="362890"/>
            <a:ext cx="3034805" cy="707886"/>
          </a:xfrm>
          <a:prstGeom prst="rect">
            <a:avLst/>
          </a:prstGeom>
          <a:noFill/>
        </p:spPr>
        <p:txBody>
          <a:bodyPr wrap="none" lIns="91440" tIns="45720" rIns="91440" bIns="45720">
            <a:spAutoFit/>
          </a:bodyPr>
          <a:lstStyle/>
          <a:p>
            <a:pPr algn="ctr"/>
            <a:r>
              <a:rPr lang="uk-UA" sz="4000" b="1" i="1" dirty="0" smtClean="0">
                <a:ln w="31550" cmpd="sng">
                  <a:noFill/>
                  <a:prstDash val="solid"/>
                </a:ln>
                <a:solidFill>
                  <a:prstClr val="white"/>
                </a:solidFill>
                <a:effectLst>
                  <a:glow rad="228600">
                    <a:srgbClr val="993300">
                      <a:alpha val="40000"/>
                    </a:srgbClr>
                  </a:glow>
                  <a:outerShdw blurRad="50800" dist="38100" dir="2700000" algn="tl" rotWithShape="0">
                    <a:prstClr val="black">
                      <a:alpha val="40000"/>
                    </a:prstClr>
                  </a:outerShdw>
                </a:effectLst>
                <a:latin typeface="Book Antiqua" pitchFamily="18" charset="0"/>
              </a:rPr>
              <a:t>22.10.2021 </a:t>
            </a:r>
            <a:r>
              <a:rPr lang="uk-UA" sz="4000" b="1" i="1" dirty="0" smtClean="0">
                <a:ln w="31550" cmpd="sng">
                  <a:noFill/>
                  <a:prstDash val="solid"/>
                </a:ln>
                <a:solidFill>
                  <a:prstClr val="white"/>
                </a:solidFill>
                <a:effectLst>
                  <a:glow rad="228600">
                    <a:srgbClr val="993300">
                      <a:alpha val="40000"/>
                    </a:srgbClr>
                  </a:glow>
                  <a:outerShdw blurRad="50800" dist="38100" dir="2700000" algn="tl" rotWithShape="0">
                    <a:prstClr val="black">
                      <a:alpha val="40000"/>
                    </a:prstClr>
                  </a:outerShdw>
                </a:effectLst>
                <a:latin typeface="Book Antiqua" pitchFamily="18" charset="0"/>
              </a:rPr>
              <a:t>р</a:t>
            </a:r>
            <a:r>
              <a:rPr lang="uk-UA" sz="4000" b="1" i="1" dirty="0" smtClean="0">
                <a:ln w="31550" cmpd="sng">
                  <a:noFill/>
                  <a:prstDash val="solid"/>
                </a:ln>
                <a:solidFill>
                  <a:prstClr val="white"/>
                </a:solidFill>
                <a:effectLst>
                  <a:glow rad="228600">
                    <a:srgbClr val="993300">
                      <a:alpha val="40000"/>
                    </a:srgbClr>
                  </a:glow>
                  <a:outerShdw blurRad="50800" dist="38100" dir="2700000" algn="tl" rotWithShape="0">
                    <a:prstClr val="black">
                      <a:alpha val="40000"/>
                    </a:prstClr>
                  </a:outerShdw>
                </a:effectLst>
                <a:latin typeface="Book Antiqua" pitchFamily="18" charset="0"/>
              </a:rPr>
              <a:t>.</a:t>
            </a:r>
            <a:endParaRPr lang="uk-UA" sz="4000" b="1" i="1" dirty="0" smtClean="0">
              <a:ln w="31550" cmpd="sng">
                <a:noFill/>
                <a:prstDash val="solid"/>
              </a:ln>
              <a:solidFill>
                <a:prstClr val="white"/>
              </a:solidFill>
              <a:effectLst>
                <a:glow rad="228600">
                  <a:srgbClr val="993300">
                    <a:alpha val="40000"/>
                  </a:srgbClr>
                </a:glow>
                <a:outerShdw blurRad="50800" dist="38100" dir="2700000" algn="tl" rotWithShape="0">
                  <a:prstClr val="black">
                    <a:alpha val="40000"/>
                  </a:prstClr>
                </a:outerShdw>
              </a:effectLst>
              <a:latin typeface="Book Antiqua" pitchFamily="18" charset="0"/>
            </a:endParaRPr>
          </a:p>
        </p:txBody>
      </p:sp>
      <p:pic>
        <p:nvPicPr>
          <p:cNvPr id="8" name="Picture 4" descr="C:\Users\Тарас\Desktop\Портрети працівників ЦПРПП на нову візитку (КОЛО)\Лого быле.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596572" y="325449"/>
            <a:ext cx="2251923" cy="2326024"/>
          </a:xfrm>
          <a:prstGeom prst="rect">
            <a:avLst/>
          </a:prstGeom>
          <a:noFill/>
          <a:effectLst>
            <a:glow rad="647700">
              <a:schemeClr val="bg1"/>
            </a:glow>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064544" y="5724839"/>
            <a:ext cx="6377066" cy="954107"/>
          </a:xfrm>
          <a:prstGeom prst="rect">
            <a:avLst/>
          </a:prstGeom>
          <a:noFill/>
          <a:ln>
            <a:noFill/>
          </a:ln>
        </p:spPr>
        <p:txBody>
          <a:bodyPr wrap="none" lIns="91440" tIns="45720" rIns="91440" bIns="45720">
            <a:spAutoFit/>
          </a:bodyPr>
          <a:lstStyle/>
          <a:p>
            <a:pPr algn="ctr"/>
            <a:r>
              <a:rPr lang="uk-UA" sz="2800" b="1" i="1" dirty="0" smtClean="0">
                <a:ln w="31550" cmpd="sng">
                  <a:noFill/>
                  <a:prstDash val="solid"/>
                </a:ln>
                <a:solidFill>
                  <a:prstClr val="white"/>
                </a:solidFill>
                <a:effectLst>
                  <a:glow rad="228600">
                    <a:srgbClr val="993300">
                      <a:alpha val="40000"/>
                    </a:srgbClr>
                  </a:glow>
                  <a:outerShdw blurRad="41275" dist="12700" dir="12000000" algn="tl" rotWithShape="0">
                    <a:srgbClr val="000000">
                      <a:alpha val="40000"/>
                    </a:srgbClr>
                  </a:outerShdw>
                </a:effectLst>
                <a:latin typeface="Book Antiqua" pitchFamily="18" charset="0"/>
              </a:rPr>
              <a:t>Спікер - консультант ЦПРПП ВМР </a:t>
            </a:r>
            <a:endParaRPr lang="uk-UA" sz="2800" b="1" i="1" dirty="0" smtClean="0">
              <a:ln w="31550" cmpd="sng">
                <a:noFill/>
                <a:prstDash val="solid"/>
              </a:ln>
              <a:solidFill>
                <a:prstClr val="white"/>
              </a:solidFill>
              <a:effectLst>
                <a:glow rad="228600">
                  <a:srgbClr val="993300">
                    <a:alpha val="40000"/>
                  </a:srgbClr>
                </a:glow>
                <a:outerShdw blurRad="41275" dist="12700" dir="12000000" algn="tl" rotWithShape="0">
                  <a:srgbClr val="000000">
                    <a:alpha val="40000"/>
                  </a:srgbClr>
                </a:outerShdw>
              </a:effectLst>
              <a:latin typeface="Book Antiqua" pitchFamily="18" charset="0"/>
            </a:endParaRPr>
          </a:p>
          <a:p>
            <a:pPr algn="ctr"/>
            <a:r>
              <a:rPr lang="uk-UA" sz="2800" b="1" i="1" dirty="0" err="1" smtClean="0">
                <a:ln w="31550" cmpd="sng">
                  <a:noFill/>
                  <a:prstDash val="solid"/>
                </a:ln>
                <a:solidFill>
                  <a:prstClr val="white"/>
                </a:solidFill>
                <a:effectLst>
                  <a:glow rad="228600">
                    <a:srgbClr val="993300">
                      <a:alpha val="40000"/>
                    </a:srgbClr>
                  </a:glow>
                  <a:outerShdw blurRad="41275" dist="12700" dir="12000000" algn="tl" rotWithShape="0">
                    <a:srgbClr val="000000">
                      <a:alpha val="40000"/>
                    </a:srgbClr>
                  </a:outerShdw>
                </a:effectLst>
                <a:latin typeface="Book Antiqua" pitchFamily="18" charset="0"/>
              </a:rPr>
              <a:t>Альона</a:t>
            </a:r>
            <a:r>
              <a:rPr lang="uk-UA" sz="2800" b="1" i="1" dirty="0" smtClean="0">
                <a:ln w="31550" cmpd="sng">
                  <a:noFill/>
                  <a:prstDash val="solid"/>
                </a:ln>
                <a:solidFill>
                  <a:prstClr val="white"/>
                </a:solidFill>
                <a:effectLst>
                  <a:glow rad="228600">
                    <a:srgbClr val="993300">
                      <a:alpha val="40000"/>
                    </a:srgbClr>
                  </a:glow>
                  <a:outerShdw blurRad="41275" dist="12700" dir="12000000" algn="tl" rotWithShape="0">
                    <a:srgbClr val="000000">
                      <a:alpha val="40000"/>
                    </a:srgbClr>
                  </a:outerShdw>
                </a:effectLst>
                <a:latin typeface="Book Antiqua" pitchFamily="18" charset="0"/>
              </a:rPr>
              <a:t> </a:t>
            </a:r>
            <a:r>
              <a:rPr lang="uk-UA" sz="2800" b="1" i="1" dirty="0" err="1" smtClean="0">
                <a:ln w="31550" cmpd="sng">
                  <a:noFill/>
                  <a:prstDash val="solid"/>
                </a:ln>
                <a:solidFill>
                  <a:prstClr val="white"/>
                </a:solidFill>
                <a:effectLst>
                  <a:glow rad="228600">
                    <a:srgbClr val="993300">
                      <a:alpha val="40000"/>
                    </a:srgbClr>
                  </a:glow>
                  <a:outerShdw blurRad="41275" dist="12700" dir="12000000" algn="tl" rotWithShape="0">
                    <a:srgbClr val="000000">
                      <a:alpha val="40000"/>
                    </a:srgbClr>
                  </a:outerShdw>
                </a:effectLst>
                <a:latin typeface="Book Antiqua" pitchFamily="18" charset="0"/>
              </a:rPr>
              <a:t>Дідик</a:t>
            </a:r>
            <a:r>
              <a:rPr lang="uk-UA" sz="2800" b="1" i="1" dirty="0" smtClean="0">
                <a:ln w="31550" cmpd="sng">
                  <a:noFill/>
                  <a:prstDash val="solid"/>
                </a:ln>
                <a:solidFill>
                  <a:prstClr val="white"/>
                </a:solidFill>
                <a:effectLst>
                  <a:glow rad="228600">
                    <a:srgbClr val="993300">
                      <a:alpha val="40000"/>
                    </a:srgbClr>
                  </a:glow>
                  <a:outerShdw blurRad="41275" dist="12700" dir="12000000" algn="tl" rotWithShape="0">
                    <a:srgbClr val="000000">
                      <a:alpha val="40000"/>
                    </a:srgbClr>
                  </a:outerShdw>
                </a:effectLst>
                <a:latin typeface="Book Antiqua" pitchFamily="18" charset="0"/>
              </a:rPr>
              <a:t>.</a:t>
            </a:r>
            <a:endParaRPr lang="uk-UA" sz="2800" b="1" i="1" dirty="0">
              <a:ln w="31550" cmpd="sng">
                <a:noFill/>
                <a:prstDash val="solid"/>
              </a:ln>
              <a:solidFill>
                <a:prstClr val="white"/>
              </a:solidFill>
              <a:effectLst>
                <a:glow rad="228600">
                  <a:srgbClr val="993300">
                    <a:alpha val="40000"/>
                  </a:srgbClr>
                </a:glow>
                <a:outerShdw blurRad="41275" dist="12700" dir="12000000" algn="tl" rotWithShape="0">
                  <a:srgbClr val="000000">
                    <a:alpha val="40000"/>
                  </a:srgbClr>
                </a:outerShdw>
              </a:effectLst>
              <a:latin typeface="Book Antiqua" pitchFamily="18" charset="0"/>
            </a:endParaRPr>
          </a:p>
        </p:txBody>
      </p:sp>
      <p:sp>
        <p:nvSpPr>
          <p:cNvPr id="10" name="Прямоугольник 9"/>
          <p:cNvSpPr/>
          <p:nvPr/>
        </p:nvSpPr>
        <p:spPr>
          <a:xfrm>
            <a:off x="3228199" y="2305403"/>
            <a:ext cx="5793573" cy="923330"/>
          </a:xfrm>
          <a:prstGeom prst="rect">
            <a:avLst/>
          </a:prstGeom>
          <a:noFill/>
        </p:spPr>
        <p:txBody>
          <a:bodyPr wrap="none" lIns="91440" tIns="45720" rIns="91440" bIns="45720">
            <a:spAutoFit/>
          </a:bodyPr>
          <a:lstStyle/>
          <a:p>
            <a:pPr algn="ctr"/>
            <a:r>
              <a:rPr lang="uk-UA" sz="5400" b="1" i="1" dirty="0" err="1">
                <a:ln w="31550" cmpd="sng">
                  <a:noFill/>
                  <a:prstDash val="solid"/>
                </a:ln>
                <a:solidFill>
                  <a:prstClr val="white"/>
                </a:solidFill>
                <a:effectLst>
                  <a:glow rad="228600">
                    <a:srgbClr val="993300">
                      <a:alpha val="40000"/>
                    </a:srgbClr>
                  </a:glow>
                  <a:outerShdw blurRad="50800" dist="38100" dir="2700000" algn="tl" rotWithShape="0">
                    <a:prstClr val="black">
                      <a:alpha val="40000"/>
                    </a:prstClr>
                  </a:outerShdw>
                </a:effectLst>
                <a:latin typeface="Book Antiqua" pitchFamily="18" charset="0"/>
              </a:rPr>
              <a:t>Вебінар</a:t>
            </a:r>
            <a:r>
              <a:rPr lang="uk-UA" sz="5400" b="1" i="1" dirty="0">
                <a:ln w="31550" cmpd="sng">
                  <a:noFill/>
                  <a:prstDash val="solid"/>
                </a:ln>
                <a:solidFill>
                  <a:prstClr val="white"/>
                </a:solidFill>
                <a:effectLst>
                  <a:glow rad="228600">
                    <a:srgbClr val="993300">
                      <a:alpha val="40000"/>
                    </a:srgbClr>
                  </a:glow>
                  <a:outerShdw blurRad="50800" dist="38100" dir="2700000" algn="tl" rotWithShape="0">
                    <a:prstClr val="black">
                      <a:alpha val="40000"/>
                    </a:prstClr>
                  </a:outerShdw>
                </a:effectLst>
                <a:latin typeface="Book Antiqua" pitchFamily="18" charset="0"/>
              </a:rPr>
              <a:t> на тему:</a:t>
            </a:r>
          </a:p>
        </p:txBody>
      </p:sp>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7598" y="3603082"/>
            <a:ext cx="3368669" cy="318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271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47136" y="345989"/>
            <a:ext cx="2162652" cy="6215449"/>
            <a:chOff x="2400" y="2208"/>
            <a:chExt cx="717" cy="1632"/>
          </a:xfrm>
        </p:grpSpPr>
        <p:grpSp>
          <p:nvGrpSpPr>
            <p:cNvPr id="5" name="Group 10"/>
            <p:cNvGrpSpPr>
              <a:grpSpLocks/>
            </p:cNvGrpSpPr>
            <p:nvPr/>
          </p:nvGrpSpPr>
          <p:grpSpPr bwMode="auto">
            <a:xfrm>
              <a:off x="2496" y="2976"/>
              <a:ext cx="528" cy="864"/>
              <a:chOff x="-512" y="1999"/>
              <a:chExt cx="478" cy="831"/>
            </a:xfrm>
          </p:grpSpPr>
          <p:grpSp>
            <p:nvGrpSpPr>
              <p:cNvPr id="7" name="Group 11"/>
              <p:cNvGrpSpPr>
                <a:grpSpLocks/>
              </p:cNvGrpSpPr>
              <p:nvPr/>
            </p:nvGrpSpPr>
            <p:grpSpPr bwMode="auto">
              <a:xfrm>
                <a:off x="-512" y="2681"/>
                <a:ext cx="478" cy="149"/>
                <a:chOff x="-512" y="2681"/>
                <a:chExt cx="478" cy="149"/>
              </a:xfrm>
            </p:grpSpPr>
            <p:sp>
              <p:nvSpPr>
                <p:cNvPr id="9" name="Freeform 12"/>
                <p:cNvSpPr>
                  <a:spLocks/>
                </p:cNvSpPr>
                <p:nvPr/>
              </p:nvSpPr>
              <p:spPr bwMode="auto">
                <a:xfrm>
                  <a:off x="-512" y="2689"/>
                  <a:ext cx="232" cy="100"/>
                </a:xfrm>
                <a:custGeom>
                  <a:avLst/>
                  <a:gdLst>
                    <a:gd name="T0" fmla="*/ 0 w 695"/>
                    <a:gd name="T1" fmla="*/ 0 h 300"/>
                    <a:gd name="T2" fmla="*/ 0 w 695"/>
                    <a:gd name="T3" fmla="*/ 0 h 300"/>
                    <a:gd name="T4" fmla="*/ 0 w 695"/>
                    <a:gd name="T5" fmla="*/ 0 h 300"/>
                    <a:gd name="T6" fmla="*/ 0 w 695"/>
                    <a:gd name="T7" fmla="*/ 0 h 300"/>
                    <a:gd name="T8" fmla="*/ 0 w 695"/>
                    <a:gd name="T9" fmla="*/ 0 h 300"/>
                    <a:gd name="T10" fmla="*/ 0 w 695"/>
                    <a:gd name="T11" fmla="*/ 0 h 300"/>
                    <a:gd name="T12" fmla="*/ 0 w 695"/>
                    <a:gd name="T13" fmla="*/ 0 h 300"/>
                    <a:gd name="T14" fmla="*/ 0 w 695"/>
                    <a:gd name="T15" fmla="*/ 0 h 300"/>
                    <a:gd name="T16" fmla="*/ 0 w 695"/>
                    <a:gd name="T17" fmla="*/ 0 h 300"/>
                    <a:gd name="T18" fmla="*/ 0 w 695"/>
                    <a:gd name="T19" fmla="*/ 0 h 300"/>
                    <a:gd name="T20" fmla="*/ 0 w 695"/>
                    <a:gd name="T21" fmla="*/ 0 h 300"/>
                    <a:gd name="T22" fmla="*/ 0 w 695"/>
                    <a:gd name="T23" fmla="*/ 0 h 300"/>
                    <a:gd name="T24" fmla="*/ 0 w 695"/>
                    <a:gd name="T25" fmla="*/ 0 h 300"/>
                    <a:gd name="T26" fmla="*/ 0 w 695"/>
                    <a:gd name="T27" fmla="*/ 0 h 300"/>
                    <a:gd name="T28" fmla="*/ 0 w 695"/>
                    <a:gd name="T29" fmla="*/ 0 h 300"/>
                    <a:gd name="T30" fmla="*/ 0 w 695"/>
                    <a:gd name="T31" fmla="*/ 0 h 300"/>
                    <a:gd name="T32" fmla="*/ 0 w 695"/>
                    <a:gd name="T33" fmla="*/ 0 h 300"/>
                    <a:gd name="T34" fmla="*/ 0 w 695"/>
                    <a:gd name="T35" fmla="*/ 0 h 300"/>
                    <a:gd name="T36" fmla="*/ 0 w 695"/>
                    <a:gd name="T37" fmla="*/ 0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300"/>
                    <a:gd name="T59" fmla="*/ 695 w 695"/>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300">
                      <a:moveTo>
                        <a:pt x="398" y="0"/>
                      </a:moveTo>
                      <a:lnTo>
                        <a:pt x="242" y="84"/>
                      </a:lnTo>
                      <a:lnTo>
                        <a:pt x="125" y="116"/>
                      </a:lnTo>
                      <a:lnTo>
                        <a:pt x="29" y="144"/>
                      </a:lnTo>
                      <a:lnTo>
                        <a:pt x="3" y="168"/>
                      </a:lnTo>
                      <a:lnTo>
                        <a:pt x="0" y="220"/>
                      </a:lnTo>
                      <a:lnTo>
                        <a:pt x="8" y="254"/>
                      </a:lnTo>
                      <a:lnTo>
                        <a:pt x="36" y="282"/>
                      </a:lnTo>
                      <a:lnTo>
                        <a:pt x="92" y="300"/>
                      </a:lnTo>
                      <a:lnTo>
                        <a:pt x="168" y="300"/>
                      </a:lnTo>
                      <a:lnTo>
                        <a:pt x="341" y="282"/>
                      </a:lnTo>
                      <a:lnTo>
                        <a:pt x="424" y="260"/>
                      </a:lnTo>
                      <a:lnTo>
                        <a:pt x="483" y="263"/>
                      </a:lnTo>
                      <a:lnTo>
                        <a:pt x="608" y="266"/>
                      </a:lnTo>
                      <a:lnTo>
                        <a:pt x="647" y="260"/>
                      </a:lnTo>
                      <a:lnTo>
                        <a:pt x="675" y="248"/>
                      </a:lnTo>
                      <a:lnTo>
                        <a:pt x="693" y="226"/>
                      </a:lnTo>
                      <a:lnTo>
                        <a:pt x="695" y="60"/>
                      </a:lnTo>
                      <a:lnTo>
                        <a:pt x="398" y="0"/>
                      </a:lnTo>
                      <a:close/>
                    </a:path>
                  </a:pathLst>
                </a:custGeom>
                <a:solidFill>
                  <a:srgbClr val="603000"/>
                </a:solidFill>
                <a:ln w="4763">
                  <a:solidFill>
                    <a:srgbClr val="000000"/>
                  </a:solidFill>
                  <a:round/>
                  <a:headEnd/>
                  <a:tailEnd/>
                </a:ln>
              </p:spPr>
              <p:txBody>
                <a:bodyPr/>
                <a:lstStyle/>
                <a:p>
                  <a:endParaRPr lang="uk-UA"/>
                </a:p>
              </p:txBody>
            </p:sp>
            <p:sp>
              <p:nvSpPr>
                <p:cNvPr id="10" name="Freeform 13"/>
                <p:cNvSpPr>
                  <a:spLocks/>
                </p:cNvSpPr>
                <p:nvPr/>
              </p:nvSpPr>
              <p:spPr bwMode="auto">
                <a:xfrm>
                  <a:off x="-203" y="2681"/>
                  <a:ext cx="169" cy="149"/>
                </a:xfrm>
                <a:custGeom>
                  <a:avLst/>
                  <a:gdLst>
                    <a:gd name="T0" fmla="*/ 0 w 507"/>
                    <a:gd name="T1" fmla="*/ 0 h 447"/>
                    <a:gd name="T2" fmla="*/ 0 w 507"/>
                    <a:gd name="T3" fmla="*/ 0 h 447"/>
                    <a:gd name="T4" fmla="*/ 0 w 507"/>
                    <a:gd name="T5" fmla="*/ 0 h 447"/>
                    <a:gd name="T6" fmla="*/ 0 w 507"/>
                    <a:gd name="T7" fmla="*/ 0 h 447"/>
                    <a:gd name="T8" fmla="*/ 0 w 507"/>
                    <a:gd name="T9" fmla="*/ 0 h 447"/>
                    <a:gd name="T10" fmla="*/ 0 w 507"/>
                    <a:gd name="T11" fmla="*/ 0 h 447"/>
                    <a:gd name="T12" fmla="*/ 0 w 507"/>
                    <a:gd name="T13" fmla="*/ 0 h 447"/>
                    <a:gd name="T14" fmla="*/ 0 w 507"/>
                    <a:gd name="T15" fmla="*/ 0 h 447"/>
                    <a:gd name="T16" fmla="*/ 0 w 507"/>
                    <a:gd name="T17" fmla="*/ 0 h 447"/>
                    <a:gd name="T18" fmla="*/ 0 w 507"/>
                    <a:gd name="T19" fmla="*/ 0 h 447"/>
                    <a:gd name="T20" fmla="*/ 0 w 507"/>
                    <a:gd name="T21" fmla="*/ 0 h 447"/>
                    <a:gd name="T22" fmla="*/ 0 w 507"/>
                    <a:gd name="T23" fmla="*/ 0 h 447"/>
                    <a:gd name="T24" fmla="*/ 0 w 507"/>
                    <a:gd name="T25" fmla="*/ 0 h 447"/>
                    <a:gd name="T26" fmla="*/ 0 w 507"/>
                    <a:gd name="T27" fmla="*/ 0 h 447"/>
                    <a:gd name="T28" fmla="*/ 0 w 507"/>
                    <a:gd name="T29" fmla="*/ 0 h 447"/>
                    <a:gd name="T30" fmla="*/ 0 w 507"/>
                    <a:gd name="T31" fmla="*/ 0 h 447"/>
                    <a:gd name="T32" fmla="*/ 0 w 507"/>
                    <a:gd name="T33" fmla="*/ 0 h 447"/>
                    <a:gd name="T34" fmla="*/ 0 w 507"/>
                    <a:gd name="T35" fmla="*/ 0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7"/>
                    <a:gd name="T55" fmla="*/ 0 h 447"/>
                    <a:gd name="T56" fmla="*/ 507 w 507"/>
                    <a:gd name="T57" fmla="*/ 447 h 4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7" h="447">
                      <a:moveTo>
                        <a:pt x="289" y="47"/>
                      </a:moveTo>
                      <a:lnTo>
                        <a:pt x="364" y="165"/>
                      </a:lnTo>
                      <a:lnTo>
                        <a:pt x="455" y="264"/>
                      </a:lnTo>
                      <a:lnTo>
                        <a:pt x="497" y="301"/>
                      </a:lnTo>
                      <a:lnTo>
                        <a:pt x="507" y="331"/>
                      </a:lnTo>
                      <a:lnTo>
                        <a:pt x="507" y="375"/>
                      </a:lnTo>
                      <a:lnTo>
                        <a:pt x="489" y="413"/>
                      </a:lnTo>
                      <a:lnTo>
                        <a:pt x="436" y="439"/>
                      </a:lnTo>
                      <a:lnTo>
                        <a:pt x="380" y="447"/>
                      </a:lnTo>
                      <a:lnTo>
                        <a:pt x="289" y="447"/>
                      </a:lnTo>
                      <a:lnTo>
                        <a:pt x="236" y="421"/>
                      </a:lnTo>
                      <a:lnTo>
                        <a:pt x="183" y="386"/>
                      </a:lnTo>
                      <a:lnTo>
                        <a:pt x="121" y="310"/>
                      </a:lnTo>
                      <a:lnTo>
                        <a:pt x="83" y="269"/>
                      </a:lnTo>
                      <a:lnTo>
                        <a:pt x="3" y="206"/>
                      </a:lnTo>
                      <a:lnTo>
                        <a:pt x="0" y="79"/>
                      </a:lnTo>
                      <a:lnTo>
                        <a:pt x="14" y="0"/>
                      </a:lnTo>
                      <a:lnTo>
                        <a:pt x="289" y="47"/>
                      </a:lnTo>
                      <a:close/>
                    </a:path>
                  </a:pathLst>
                </a:custGeom>
                <a:solidFill>
                  <a:srgbClr val="603000"/>
                </a:solidFill>
                <a:ln w="4763">
                  <a:solidFill>
                    <a:srgbClr val="000000"/>
                  </a:solidFill>
                  <a:round/>
                  <a:headEnd/>
                  <a:tailEnd/>
                </a:ln>
              </p:spPr>
              <p:txBody>
                <a:bodyPr/>
                <a:lstStyle/>
                <a:p>
                  <a:endParaRPr lang="uk-UA"/>
                </a:p>
              </p:txBody>
            </p:sp>
          </p:grpSp>
          <p:sp>
            <p:nvSpPr>
              <p:cNvPr id="8" name="Freeform 14"/>
              <p:cNvSpPr>
                <a:spLocks/>
              </p:cNvSpPr>
              <p:nvPr/>
            </p:nvSpPr>
            <p:spPr bwMode="auto">
              <a:xfrm>
                <a:off x="-424" y="1999"/>
                <a:ext cx="330" cy="735"/>
              </a:xfrm>
              <a:custGeom>
                <a:avLst/>
                <a:gdLst>
                  <a:gd name="T0" fmla="*/ 0 w 990"/>
                  <a:gd name="T1" fmla="*/ 0 h 2207"/>
                  <a:gd name="T2" fmla="*/ 0 w 990"/>
                  <a:gd name="T3" fmla="*/ 0 h 2207"/>
                  <a:gd name="T4" fmla="*/ 0 w 990"/>
                  <a:gd name="T5" fmla="*/ 0 h 2207"/>
                  <a:gd name="T6" fmla="*/ 0 w 990"/>
                  <a:gd name="T7" fmla="*/ 0 h 2207"/>
                  <a:gd name="T8" fmla="*/ 0 w 990"/>
                  <a:gd name="T9" fmla="*/ 0 h 2207"/>
                  <a:gd name="T10" fmla="*/ 0 w 990"/>
                  <a:gd name="T11" fmla="*/ 0 h 2207"/>
                  <a:gd name="T12" fmla="*/ 0 w 990"/>
                  <a:gd name="T13" fmla="*/ 0 h 2207"/>
                  <a:gd name="T14" fmla="*/ 0 w 990"/>
                  <a:gd name="T15" fmla="*/ 0 h 2207"/>
                  <a:gd name="T16" fmla="*/ 0 w 990"/>
                  <a:gd name="T17" fmla="*/ 0 h 2207"/>
                  <a:gd name="T18" fmla="*/ 0 w 990"/>
                  <a:gd name="T19" fmla="*/ 0 h 2207"/>
                  <a:gd name="T20" fmla="*/ 0 w 990"/>
                  <a:gd name="T21" fmla="*/ 0 h 2207"/>
                  <a:gd name="T22" fmla="*/ 0 w 990"/>
                  <a:gd name="T23" fmla="*/ 0 h 2207"/>
                  <a:gd name="T24" fmla="*/ 0 w 990"/>
                  <a:gd name="T25" fmla="*/ 0 h 2207"/>
                  <a:gd name="T26" fmla="*/ 0 w 990"/>
                  <a:gd name="T27" fmla="*/ 0 h 2207"/>
                  <a:gd name="T28" fmla="*/ 0 w 990"/>
                  <a:gd name="T29" fmla="*/ 0 h 2207"/>
                  <a:gd name="T30" fmla="*/ 0 w 990"/>
                  <a:gd name="T31" fmla="*/ 0 h 2207"/>
                  <a:gd name="T32" fmla="*/ 0 w 990"/>
                  <a:gd name="T33" fmla="*/ 0 h 2207"/>
                  <a:gd name="T34" fmla="*/ 0 w 990"/>
                  <a:gd name="T35" fmla="*/ 0 h 2207"/>
                  <a:gd name="T36" fmla="*/ 0 w 990"/>
                  <a:gd name="T37" fmla="*/ 0 h 2207"/>
                  <a:gd name="T38" fmla="*/ 0 w 990"/>
                  <a:gd name="T39" fmla="*/ 0 h 2207"/>
                  <a:gd name="T40" fmla="*/ 0 w 990"/>
                  <a:gd name="T41" fmla="*/ 0 h 2207"/>
                  <a:gd name="T42" fmla="*/ 0 w 990"/>
                  <a:gd name="T43" fmla="*/ 0 h 2207"/>
                  <a:gd name="T44" fmla="*/ 0 w 990"/>
                  <a:gd name="T45" fmla="*/ 0 h 2207"/>
                  <a:gd name="T46" fmla="*/ 0 w 990"/>
                  <a:gd name="T47" fmla="*/ 0 h 2207"/>
                  <a:gd name="T48" fmla="*/ 0 w 990"/>
                  <a:gd name="T49" fmla="*/ 0 h 2207"/>
                  <a:gd name="T50" fmla="*/ 0 w 990"/>
                  <a:gd name="T51" fmla="*/ 0 h 2207"/>
                  <a:gd name="T52" fmla="*/ 0 w 990"/>
                  <a:gd name="T53" fmla="*/ 0 h 2207"/>
                  <a:gd name="T54" fmla="*/ 0 w 990"/>
                  <a:gd name="T55" fmla="*/ 0 h 2207"/>
                  <a:gd name="T56" fmla="*/ 0 w 990"/>
                  <a:gd name="T57" fmla="*/ 0 h 2207"/>
                  <a:gd name="T58" fmla="*/ 0 w 990"/>
                  <a:gd name="T59" fmla="*/ 0 h 2207"/>
                  <a:gd name="T60" fmla="*/ 0 w 990"/>
                  <a:gd name="T61" fmla="*/ 0 h 2207"/>
                  <a:gd name="T62" fmla="*/ 0 w 990"/>
                  <a:gd name="T63" fmla="*/ 0 h 2207"/>
                  <a:gd name="T64" fmla="*/ 0 w 990"/>
                  <a:gd name="T65" fmla="*/ 0 h 2207"/>
                  <a:gd name="T66" fmla="*/ 0 w 990"/>
                  <a:gd name="T67" fmla="*/ 0 h 2207"/>
                  <a:gd name="T68" fmla="*/ 0 w 990"/>
                  <a:gd name="T69" fmla="*/ 0 h 2207"/>
                  <a:gd name="T70" fmla="*/ 0 w 990"/>
                  <a:gd name="T71" fmla="*/ 0 h 2207"/>
                  <a:gd name="T72" fmla="*/ 0 w 990"/>
                  <a:gd name="T73" fmla="*/ 0 h 2207"/>
                  <a:gd name="T74" fmla="*/ 0 w 990"/>
                  <a:gd name="T75" fmla="*/ 0 h 2207"/>
                  <a:gd name="T76" fmla="*/ 0 w 990"/>
                  <a:gd name="T77" fmla="*/ 0 h 2207"/>
                  <a:gd name="T78" fmla="*/ 0 w 990"/>
                  <a:gd name="T79" fmla="*/ 0 h 2207"/>
                  <a:gd name="T80" fmla="*/ 0 w 990"/>
                  <a:gd name="T81" fmla="*/ 0 h 2207"/>
                  <a:gd name="T82" fmla="*/ 0 w 990"/>
                  <a:gd name="T83" fmla="*/ 0 h 2207"/>
                  <a:gd name="T84" fmla="*/ 0 w 990"/>
                  <a:gd name="T85" fmla="*/ 0 h 2207"/>
                  <a:gd name="T86" fmla="*/ 0 w 990"/>
                  <a:gd name="T87" fmla="*/ 0 h 2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0"/>
                  <a:gd name="T133" fmla="*/ 0 h 2207"/>
                  <a:gd name="T134" fmla="*/ 990 w 990"/>
                  <a:gd name="T135" fmla="*/ 2207 h 2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0" h="2207">
                    <a:moveTo>
                      <a:pt x="124" y="13"/>
                    </a:moveTo>
                    <a:lnTo>
                      <a:pt x="43" y="532"/>
                    </a:lnTo>
                    <a:lnTo>
                      <a:pt x="27" y="736"/>
                    </a:lnTo>
                    <a:lnTo>
                      <a:pt x="13" y="946"/>
                    </a:lnTo>
                    <a:lnTo>
                      <a:pt x="13" y="1138"/>
                    </a:lnTo>
                    <a:lnTo>
                      <a:pt x="0" y="1291"/>
                    </a:lnTo>
                    <a:lnTo>
                      <a:pt x="9" y="1359"/>
                    </a:lnTo>
                    <a:lnTo>
                      <a:pt x="68" y="1658"/>
                    </a:lnTo>
                    <a:lnTo>
                      <a:pt x="68" y="1931"/>
                    </a:lnTo>
                    <a:lnTo>
                      <a:pt x="77" y="2066"/>
                    </a:lnTo>
                    <a:lnTo>
                      <a:pt x="135" y="2105"/>
                    </a:lnTo>
                    <a:lnTo>
                      <a:pt x="210" y="2124"/>
                    </a:lnTo>
                    <a:lnTo>
                      <a:pt x="276" y="2132"/>
                    </a:lnTo>
                    <a:lnTo>
                      <a:pt x="361" y="2143"/>
                    </a:lnTo>
                    <a:lnTo>
                      <a:pt x="443" y="2150"/>
                    </a:lnTo>
                    <a:lnTo>
                      <a:pt x="444" y="2057"/>
                    </a:lnTo>
                    <a:lnTo>
                      <a:pt x="399" y="1614"/>
                    </a:lnTo>
                    <a:lnTo>
                      <a:pt x="365" y="1369"/>
                    </a:lnTo>
                    <a:lnTo>
                      <a:pt x="361" y="1259"/>
                    </a:lnTo>
                    <a:lnTo>
                      <a:pt x="381" y="974"/>
                    </a:lnTo>
                    <a:lnTo>
                      <a:pt x="417" y="600"/>
                    </a:lnTo>
                    <a:lnTo>
                      <a:pt x="467" y="958"/>
                    </a:lnTo>
                    <a:lnTo>
                      <a:pt x="535" y="1352"/>
                    </a:lnTo>
                    <a:lnTo>
                      <a:pt x="569" y="1607"/>
                    </a:lnTo>
                    <a:lnTo>
                      <a:pt x="644" y="2165"/>
                    </a:lnTo>
                    <a:lnTo>
                      <a:pt x="692" y="2185"/>
                    </a:lnTo>
                    <a:lnTo>
                      <a:pt x="744" y="2202"/>
                    </a:lnTo>
                    <a:lnTo>
                      <a:pt x="810" y="2207"/>
                    </a:lnTo>
                    <a:lnTo>
                      <a:pt x="885" y="2207"/>
                    </a:lnTo>
                    <a:lnTo>
                      <a:pt x="960" y="2165"/>
                    </a:lnTo>
                    <a:lnTo>
                      <a:pt x="990" y="2127"/>
                    </a:lnTo>
                    <a:lnTo>
                      <a:pt x="985" y="2038"/>
                    </a:lnTo>
                    <a:lnTo>
                      <a:pt x="954" y="1765"/>
                    </a:lnTo>
                    <a:lnTo>
                      <a:pt x="916" y="1457"/>
                    </a:lnTo>
                    <a:lnTo>
                      <a:pt x="875" y="1078"/>
                    </a:lnTo>
                    <a:lnTo>
                      <a:pt x="836" y="738"/>
                    </a:lnTo>
                    <a:lnTo>
                      <a:pt x="836" y="528"/>
                    </a:lnTo>
                    <a:lnTo>
                      <a:pt x="866" y="347"/>
                    </a:lnTo>
                    <a:lnTo>
                      <a:pt x="836" y="121"/>
                    </a:lnTo>
                    <a:lnTo>
                      <a:pt x="820" y="0"/>
                    </a:lnTo>
                    <a:lnTo>
                      <a:pt x="580" y="60"/>
                    </a:lnTo>
                    <a:lnTo>
                      <a:pt x="399" y="91"/>
                    </a:lnTo>
                    <a:lnTo>
                      <a:pt x="248" y="60"/>
                    </a:lnTo>
                    <a:lnTo>
                      <a:pt x="124" y="13"/>
                    </a:lnTo>
                    <a:close/>
                  </a:path>
                </a:pathLst>
              </a:custGeom>
              <a:solidFill>
                <a:srgbClr val="202020"/>
              </a:solidFill>
              <a:ln w="4763">
                <a:solidFill>
                  <a:srgbClr val="000000"/>
                </a:solidFill>
                <a:round/>
                <a:headEnd/>
                <a:tailEnd/>
              </a:ln>
            </p:spPr>
            <p:txBody>
              <a:bodyPr/>
              <a:lstStyle/>
              <a:p>
                <a:endParaRPr lang="uk-UA"/>
              </a:p>
            </p:txBody>
          </p:sp>
        </p:grpSp>
        <p:pic>
          <p:nvPicPr>
            <p:cNvPr id="6" name="Picture 15" descr="PE01845_"/>
            <p:cNvPicPr>
              <a:picLocks noChangeAspect="1" noChangeArrowheads="1"/>
            </p:cNvPicPr>
            <p:nvPr/>
          </p:nvPicPr>
          <p:blipFill>
            <a:blip r:embed="rId2"/>
            <a:srcRect/>
            <a:stretch>
              <a:fillRect/>
            </a:stretch>
          </p:blipFill>
          <p:spPr bwMode="auto">
            <a:xfrm>
              <a:off x="2400" y="2208"/>
              <a:ext cx="717" cy="960"/>
            </a:xfrm>
            <a:prstGeom prst="rect">
              <a:avLst/>
            </a:prstGeom>
            <a:noFill/>
            <a:ln w="9525">
              <a:noFill/>
              <a:miter lim="800000"/>
              <a:headEnd/>
              <a:tailEnd/>
            </a:ln>
          </p:spPr>
        </p:pic>
      </p:grpSp>
      <p:sp>
        <p:nvSpPr>
          <p:cNvPr id="2" name="Прямоугольник 1"/>
          <p:cNvSpPr/>
          <p:nvPr/>
        </p:nvSpPr>
        <p:spPr>
          <a:xfrm>
            <a:off x="2409788" y="218416"/>
            <a:ext cx="9514482" cy="6232475"/>
          </a:xfrm>
          <a:prstGeom prst="rect">
            <a:avLst/>
          </a:prstGeom>
        </p:spPr>
        <p:txBody>
          <a:bodyPr wrap="square">
            <a:spAutoFit/>
          </a:bodyPr>
          <a:lstStyle/>
          <a:p>
            <a:r>
              <a:rPr lang="en-US" sz="1900" b="1" u="sng" dirty="0">
                <a:latin typeface="Times New Roman" pitchFamily="18" charset="0"/>
                <a:cs typeface="Times New Roman" pitchFamily="18" charset="0"/>
              </a:rPr>
              <a:t>IV. </a:t>
            </a:r>
            <a:r>
              <a:rPr lang="ru-RU" sz="1900" b="1" u="sng" dirty="0" err="1">
                <a:latin typeface="Times New Roman" pitchFamily="18" charset="0"/>
                <a:cs typeface="Times New Roman" pitchFamily="18" charset="0"/>
              </a:rPr>
              <a:t>Спеціальне</a:t>
            </a:r>
            <a:r>
              <a:rPr lang="ru-RU" sz="1900" b="1" u="sng" dirty="0">
                <a:latin typeface="Times New Roman" pitchFamily="18" charset="0"/>
                <a:cs typeface="Times New Roman" pitchFamily="18" charset="0"/>
              </a:rPr>
              <a:t> </a:t>
            </a:r>
            <a:r>
              <a:rPr lang="ru-RU" sz="1900" b="1" u="sng" dirty="0" err="1">
                <a:latin typeface="Times New Roman" pitchFamily="18" charset="0"/>
                <a:cs typeface="Times New Roman" pitchFamily="18" charset="0"/>
              </a:rPr>
              <a:t>навчання</a:t>
            </a:r>
            <a:r>
              <a:rPr lang="ru-RU" sz="1900" b="1" u="sng" dirty="0">
                <a:latin typeface="Times New Roman" pitchFamily="18" charset="0"/>
                <a:cs typeface="Times New Roman" pitchFamily="18" charset="0"/>
              </a:rPr>
              <a:t> і </a:t>
            </a:r>
            <a:r>
              <a:rPr lang="ru-RU" sz="1900" b="1" u="sng" dirty="0" err="1">
                <a:latin typeface="Times New Roman" pitchFamily="18" charset="0"/>
                <a:cs typeface="Times New Roman" pitchFamily="18" charset="0"/>
              </a:rPr>
              <a:t>перевірка</a:t>
            </a:r>
            <a:r>
              <a:rPr lang="ru-RU" sz="1900" b="1" u="sng" dirty="0">
                <a:latin typeface="Times New Roman" pitchFamily="18" charset="0"/>
                <a:cs typeface="Times New Roman" pitchFamily="18" charset="0"/>
              </a:rPr>
              <a:t> </a:t>
            </a:r>
            <a:r>
              <a:rPr lang="ru-RU" sz="1900" b="1" u="sng" dirty="0" err="1">
                <a:latin typeface="Times New Roman" pitchFamily="18" charset="0"/>
                <a:cs typeface="Times New Roman" pitchFamily="18" charset="0"/>
              </a:rPr>
              <a:t>знань</a:t>
            </a:r>
            <a:r>
              <a:rPr lang="ru-RU" sz="1900" b="1" u="sng" dirty="0">
                <a:latin typeface="Times New Roman" pitchFamily="18" charset="0"/>
                <a:cs typeface="Times New Roman" pitchFamily="18" charset="0"/>
              </a:rPr>
              <a:t> з </a:t>
            </a:r>
            <a:r>
              <a:rPr lang="ru-RU" sz="1900" b="1" u="sng" dirty="0" err="1">
                <a:latin typeface="Times New Roman" pitchFamily="18" charset="0"/>
                <a:cs typeface="Times New Roman" pitchFamily="18" charset="0"/>
              </a:rPr>
              <a:t>питань</a:t>
            </a:r>
            <a:r>
              <a:rPr lang="ru-RU" sz="1900" b="1" u="sng" dirty="0">
                <a:latin typeface="Times New Roman" pitchFamily="18" charset="0"/>
                <a:cs typeface="Times New Roman" pitchFamily="18" charset="0"/>
              </a:rPr>
              <a:t> </a:t>
            </a:r>
            <a:r>
              <a:rPr lang="ru-RU" sz="1900" b="1" u="sng" dirty="0" err="1">
                <a:latin typeface="Times New Roman" pitchFamily="18" charset="0"/>
                <a:cs typeface="Times New Roman" pitchFamily="18" charset="0"/>
              </a:rPr>
              <a:t>охорони</a:t>
            </a:r>
            <a:r>
              <a:rPr lang="ru-RU" sz="1900" b="1" u="sng" dirty="0">
                <a:latin typeface="Times New Roman" pitchFamily="18" charset="0"/>
                <a:cs typeface="Times New Roman" pitchFamily="18" charset="0"/>
              </a:rPr>
              <a:t> </a:t>
            </a:r>
            <a:r>
              <a:rPr lang="ru-RU" sz="1900" b="1" u="sng" dirty="0" err="1">
                <a:latin typeface="Times New Roman" pitchFamily="18" charset="0"/>
                <a:cs typeface="Times New Roman" pitchFamily="18" charset="0"/>
              </a:rPr>
              <a:t>праці</a:t>
            </a:r>
            <a:endParaRPr lang="ru-RU" sz="1900" b="1" u="sng" dirty="0">
              <a:latin typeface="Times New Roman" pitchFamily="18" charset="0"/>
              <a:cs typeface="Times New Roman" pitchFamily="18" charset="0"/>
            </a:endParaRPr>
          </a:p>
          <a:p>
            <a:r>
              <a:rPr lang="ru-RU" sz="1900" dirty="0">
                <a:latin typeface="Times New Roman" pitchFamily="18" charset="0"/>
                <a:cs typeface="Times New Roman" pitchFamily="18" charset="0"/>
              </a:rPr>
              <a:t>1. </a:t>
            </a:r>
            <a:r>
              <a:rPr lang="ru-RU" sz="1900" dirty="0" err="1">
                <a:latin typeface="Times New Roman" pitchFamily="18" charset="0"/>
                <a:cs typeface="Times New Roman" pitchFamily="18" charset="0"/>
              </a:rPr>
              <a:t>Працівники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установ</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закладів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безпосередньо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зайняті</a:t>
            </a:r>
            <a:r>
              <a:rPr lang="ru-RU" sz="1900" dirty="0">
                <a:latin typeface="Times New Roman" pitchFamily="18" charset="0"/>
                <a:cs typeface="Times New Roman" pitchFamily="18" charset="0"/>
              </a:rPr>
              <a:t> на роботах, </a:t>
            </a:r>
            <a:r>
              <a:rPr lang="ru-RU" sz="1900" dirty="0" err="1">
                <a:latin typeface="Times New Roman" pitchFamily="18" charset="0"/>
                <a:cs typeface="Times New Roman" pitchFamily="18" charset="0"/>
              </a:rPr>
              <a:t>зазначених</a:t>
            </a:r>
            <a:r>
              <a:rPr lang="ru-RU" sz="1900" dirty="0">
                <a:latin typeface="Times New Roman" pitchFamily="18" charset="0"/>
                <a:cs typeface="Times New Roman" pitchFamily="18" charset="0"/>
              </a:rPr>
              <a:t> у </a:t>
            </a:r>
            <a:r>
              <a:rPr lang="ru-RU" sz="1900" dirty="0" err="1">
                <a:latin typeface="Times New Roman" pitchFamily="18" charset="0"/>
                <a:cs typeface="Times New Roman" pitchFamily="18" charset="0"/>
              </a:rPr>
              <a:t>Переліку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робіт</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підвищеною</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небезпекою</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затвердженому</a:t>
            </a:r>
            <a:r>
              <a:rPr lang="ru-RU" sz="1900" dirty="0">
                <a:latin typeface="Times New Roman" pitchFamily="18" charset="0"/>
                <a:cs typeface="Times New Roman" pitchFamily="18" charset="0"/>
              </a:rPr>
              <a:t> наказом Державного </a:t>
            </a:r>
            <a:r>
              <a:rPr lang="ru-RU" sz="1900" dirty="0" err="1">
                <a:latin typeface="Times New Roman" pitchFamily="18" charset="0"/>
                <a:cs typeface="Times New Roman" pitchFamily="18" charset="0"/>
              </a:rPr>
              <a:t>комітету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України</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нагляду</a:t>
            </a:r>
            <a:r>
              <a:rPr lang="ru-RU" sz="1900" dirty="0">
                <a:latin typeface="Times New Roman" pitchFamily="18" charset="0"/>
                <a:cs typeface="Times New Roman" pitchFamily="18" charset="0"/>
              </a:rPr>
              <a:t> за </a:t>
            </a:r>
            <a:r>
              <a:rPr lang="ru-RU" sz="1900" dirty="0" err="1">
                <a:latin typeface="Times New Roman" pitchFamily="18" charset="0"/>
                <a:cs typeface="Times New Roman" pitchFamily="18" charset="0"/>
              </a:rPr>
              <a:t>охороною</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від</a:t>
            </a:r>
            <a:r>
              <a:rPr lang="ru-RU" sz="1900" dirty="0">
                <a:latin typeface="Times New Roman" pitchFamily="18" charset="0"/>
                <a:cs typeface="Times New Roman" pitchFamily="18" charset="0"/>
              </a:rPr>
              <a:t> 26 </a:t>
            </a:r>
            <a:r>
              <a:rPr lang="ru-RU" sz="1900" dirty="0" err="1">
                <a:latin typeface="Times New Roman" pitchFamily="18" charset="0"/>
                <a:cs typeface="Times New Roman" pitchFamily="18" charset="0"/>
              </a:rPr>
              <a:t>січня</a:t>
            </a:r>
            <a:r>
              <a:rPr lang="ru-RU" sz="1900" dirty="0">
                <a:latin typeface="Times New Roman" pitchFamily="18" charset="0"/>
                <a:cs typeface="Times New Roman" pitchFamily="18" charset="0"/>
              </a:rPr>
              <a:t> 2005 року № 15, </a:t>
            </a:r>
            <a:r>
              <a:rPr lang="ru-RU" sz="1900" dirty="0" err="1">
                <a:latin typeface="Times New Roman" pitchFamily="18" charset="0"/>
                <a:cs typeface="Times New Roman" pitchFamily="18" charset="0"/>
              </a:rPr>
              <a:t>зареєстрованому</a:t>
            </a:r>
            <a:r>
              <a:rPr lang="ru-RU" sz="1900" dirty="0">
                <a:latin typeface="Times New Roman" pitchFamily="18" charset="0"/>
                <a:cs typeface="Times New Roman" pitchFamily="18" charset="0"/>
              </a:rPr>
              <a:t> в </a:t>
            </a:r>
            <a:r>
              <a:rPr lang="ru-RU" sz="1900" dirty="0" err="1">
                <a:latin typeface="Times New Roman" pitchFamily="18" charset="0"/>
                <a:cs typeface="Times New Roman" pitchFamily="18" charset="0"/>
              </a:rPr>
              <a:t>Міністерстві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юстиції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України</a:t>
            </a:r>
            <a:r>
              <a:rPr lang="ru-RU" sz="1900" dirty="0">
                <a:latin typeface="Times New Roman" pitchFamily="18" charset="0"/>
                <a:cs typeface="Times New Roman" pitchFamily="18" charset="0"/>
              </a:rPr>
              <a:t> 15 лютого 2005 року за № 232/10512, та </a:t>
            </a:r>
            <a:r>
              <a:rPr lang="ru-RU" sz="1900" dirty="0" err="1">
                <a:latin typeface="Times New Roman" pitchFamily="18" charset="0"/>
                <a:cs typeface="Times New Roman" pitchFamily="18" charset="0"/>
              </a:rPr>
              <a:t>Переліку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робіт</a:t>
            </a:r>
            <a:r>
              <a:rPr lang="ru-RU" sz="1900" dirty="0">
                <a:latin typeface="Times New Roman" pitchFamily="18" charset="0"/>
                <a:cs typeface="Times New Roman" pitchFamily="18" charset="0"/>
              </a:rPr>
              <a:t>, де є потреба у </a:t>
            </a:r>
            <a:r>
              <a:rPr lang="ru-RU" sz="1900" dirty="0" err="1">
                <a:latin typeface="Times New Roman" pitchFamily="18" charset="0"/>
                <a:cs typeface="Times New Roman" pitchFamily="18" charset="0"/>
              </a:rPr>
              <a:t>професійному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доборі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затвердженому</a:t>
            </a:r>
            <a:r>
              <a:rPr lang="ru-RU" sz="1900" dirty="0">
                <a:latin typeface="Times New Roman" pitchFamily="18" charset="0"/>
                <a:cs typeface="Times New Roman" pitchFamily="18" charset="0"/>
              </a:rPr>
              <a:t> наказом </a:t>
            </a:r>
            <a:r>
              <a:rPr lang="ru-RU" sz="1900" dirty="0" err="1">
                <a:latin typeface="Times New Roman" pitchFamily="18" charset="0"/>
                <a:cs typeface="Times New Roman" pitchFamily="18" charset="0"/>
              </a:rPr>
              <a:t>Міністерства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здоров'я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України</a:t>
            </a:r>
            <a:r>
              <a:rPr lang="ru-RU" sz="1900" dirty="0">
                <a:latin typeface="Times New Roman" pitchFamily="18" charset="0"/>
                <a:cs typeface="Times New Roman" pitchFamily="18" charset="0"/>
              </a:rPr>
              <a:t>, Державного </a:t>
            </a:r>
            <a:r>
              <a:rPr lang="ru-RU" sz="1900" dirty="0" err="1">
                <a:latin typeface="Times New Roman" pitchFamily="18" charset="0"/>
                <a:cs typeface="Times New Roman" pitchFamily="18" charset="0"/>
              </a:rPr>
              <a:t>комітету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України</a:t>
            </a:r>
            <a:r>
              <a:rPr lang="ru-RU" sz="1900" dirty="0">
                <a:latin typeface="Times New Roman" pitchFamily="18" charset="0"/>
                <a:cs typeface="Times New Roman" pitchFamily="18" charset="0"/>
              </a:rPr>
              <a:t> по </a:t>
            </a:r>
            <a:r>
              <a:rPr lang="ru-RU" sz="1900" dirty="0" err="1">
                <a:latin typeface="Times New Roman" pitchFamily="18" charset="0"/>
                <a:cs typeface="Times New Roman" pitchFamily="18" charset="0"/>
              </a:rPr>
              <a:t>нагляду</a:t>
            </a:r>
            <a:r>
              <a:rPr lang="ru-RU" sz="1900" dirty="0">
                <a:latin typeface="Times New Roman" pitchFamily="18" charset="0"/>
                <a:cs typeface="Times New Roman" pitchFamily="18" charset="0"/>
              </a:rPr>
              <a:t> за </a:t>
            </a:r>
            <a:r>
              <a:rPr lang="ru-RU" sz="1900" dirty="0" err="1">
                <a:latin typeface="Times New Roman" pitchFamily="18" charset="0"/>
                <a:cs typeface="Times New Roman" pitchFamily="18" charset="0"/>
              </a:rPr>
              <a:t>охороною</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від</a:t>
            </a:r>
            <a:r>
              <a:rPr lang="ru-RU" sz="1900" dirty="0">
                <a:latin typeface="Times New Roman" pitchFamily="18" charset="0"/>
                <a:cs typeface="Times New Roman" pitchFamily="18" charset="0"/>
              </a:rPr>
              <a:t> 23 </a:t>
            </a:r>
            <a:r>
              <a:rPr lang="ru-RU" sz="1900" dirty="0" err="1">
                <a:latin typeface="Times New Roman" pitchFamily="18" charset="0"/>
                <a:cs typeface="Times New Roman" pitchFamily="18" charset="0"/>
              </a:rPr>
              <a:t>вересня</a:t>
            </a:r>
            <a:r>
              <a:rPr lang="ru-RU" sz="1900" dirty="0">
                <a:latin typeface="Times New Roman" pitchFamily="18" charset="0"/>
                <a:cs typeface="Times New Roman" pitchFamily="18" charset="0"/>
              </a:rPr>
              <a:t> 1994 року № 263/121, </a:t>
            </a:r>
            <a:r>
              <a:rPr lang="ru-RU" sz="1900" dirty="0" err="1">
                <a:latin typeface="Times New Roman" pitchFamily="18" charset="0"/>
                <a:cs typeface="Times New Roman" pitchFamily="18" charset="0"/>
              </a:rPr>
              <a:t>зареєстрованим</a:t>
            </a:r>
            <a:r>
              <a:rPr lang="ru-RU" sz="1900" dirty="0">
                <a:latin typeface="Times New Roman" pitchFamily="18" charset="0"/>
                <a:cs typeface="Times New Roman" pitchFamily="18" charset="0"/>
              </a:rPr>
              <a:t> в </a:t>
            </a:r>
            <a:r>
              <a:rPr lang="ru-RU" sz="1900" dirty="0" err="1">
                <a:latin typeface="Times New Roman" pitchFamily="18" charset="0"/>
                <a:cs typeface="Times New Roman" pitchFamily="18" charset="0"/>
              </a:rPr>
              <a:t>Міністерстві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юстиції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України</a:t>
            </a:r>
            <a:r>
              <a:rPr lang="ru-RU" sz="1900" dirty="0">
                <a:latin typeface="Times New Roman" pitchFamily="18" charset="0"/>
                <a:cs typeface="Times New Roman" pitchFamily="18" charset="0"/>
              </a:rPr>
              <a:t> 25 </a:t>
            </a:r>
            <a:r>
              <a:rPr lang="ru-RU" sz="1900" dirty="0" err="1">
                <a:latin typeface="Times New Roman" pitchFamily="18" charset="0"/>
                <a:cs typeface="Times New Roman" pitchFamily="18" charset="0"/>
              </a:rPr>
              <a:t>січня</a:t>
            </a:r>
            <a:r>
              <a:rPr lang="ru-RU" sz="1900" dirty="0">
                <a:latin typeface="Times New Roman" pitchFamily="18" charset="0"/>
                <a:cs typeface="Times New Roman" pitchFamily="18" charset="0"/>
              </a:rPr>
              <a:t> 1995 року за № 18/554, </a:t>
            </a:r>
            <a:r>
              <a:rPr lang="ru-RU" sz="1900" dirty="0" err="1">
                <a:latin typeface="Times New Roman" pitchFamily="18" charset="0"/>
                <a:cs typeface="Times New Roman" pitchFamily="18" charset="0"/>
              </a:rPr>
              <a:t>проходять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щороку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спеціальне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і </a:t>
            </a:r>
            <a:r>
              <a:rPr lang="ru-RU" sz="1900" dirty="0" err="1">
                <a:latin typeface="Times New Roman" pitchFamily="18" charset="0"/>
                <a:cs typeface="Times New Roman" pitchFamily="18" charset="0"/>
              </a:rPr>
              <a:t>перевірку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відповідно</a:t>
            </a:r>
            <a:r>
              <a:rPr lang="ru-RU" sz="1900" dirty="0">
                <a:latin typeface="Times New Roman" pitchFamily="18" charset="0"/>
                <a:cs typeface="Times New Roman" pitchFamily="18" charset="0"/>
              </a:rPr>
              <a:t> до Типового </a:t>
            </a:r>
            <a:r>
              <a:rPr lang="ru-RU" sz="1900" dirty="0" err="1">
                <a:latin typeface="Times New Roman" pitchFamily="18" charset="0"/>
                <a:cs typeface="Times New Roman" pitchFamily="18" charset="0"/>
              </a:rPr>
              <a:t>положення</a:t>
            </a:r>
            <a:r>
              <a:rPr lang="ru-RU" sz="1900" dirty="0">
                <a:latin typeface="Times New Roman" pitchFamily="18" charset="0"/>
                <a:cs typeface="Times New Roman" pitchFamily="18" charset="0"/>
              </a:rPr>
              <a:t>.</a:t>
            </a:r>
          </a:p>
          <a:p>
            <a:r>
              <a:rPr lang="ru-RU" sz="1900" dirty="0">
                <a:latin typeface="Times New Roman" pitchFamily="18" charset="0"/>
                <a:cs typeface="Times New Roman" pitchFamily="18" charset="0"/>
              </a:rPr>
              <a:t>2. Порядок </a:t>
            </a:r>
            <a:r>
              <a:rPr lang="ru-RU" sz="1900" dirty="0" err="1">
                <a:latin typeface="Times New Roman" pitchFamily="18" charset="0"/>
                <a:cs typeface="Times New Roman" pitchFamily="18" charset="0"/>
              </a:rPr>
              <a:t>проведення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спеціального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визначається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Типовим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положенням</a:t>
            </a:r>
            <a:r>
              <a:rPr lang="ru-RU" sz="1900" dirty="0">
                <a:latin typeface="Times New Roman" pitchFamily="18" charset="0"/>
                <a:cs typeface="Times New Roman" pitchFamily="18" charset="0"/>
              </a:rPr>
              <a:t>.</a:t>
            </a:r>
          </a:p>
          <a:p>
            <a:r>
              <a:rPr lang="ru-RU" sz="1900" dirty="0">
                <a:latin typeface="Times New Roman" pitchFamily="18" charset="0"/>
                <a:cs typeface="Times New Roman" pitchFamily="18" charset="0"/>
              </a:rPr>
              <a:t>3. </a:t>
            </a:r>
            <a:r>
              <a:rPr lang="ru-RU" sz="1900" dirty="0" err="1">
                <a:latin typeface="Times New Roman" pitchFamily="18" charset="0"/>
                <a:cs typeface="Times New Roman" pitchFamily="18" charset="0"/>
              </a:rPr>
              <a:t>Спеціальне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установ</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закладів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проводиться як </a:t>
            </a:r>
            <a:r>
              <a:rPr lang="ru-RU" sz="1900" dirty="0" err="1">
                <a:latin typeface="Times New Roman" pitchFamily="18" charset="0"/>
                <a:cs typeface="Times New Roman" pitchFamily="18" charset="0"/>
              </a:rPr>
              <a:t>безпосередньо</a:t>
            </a:r>
            <a:r>
              <a:rPr lang="ru-RU" sz="1900" dirty="0">
                <a:latin typeface="Times New Roman" pitchFamily="18" charset="0"/>
                <a:cs typeface="Times New Roman" pitchFamily="18" charset="0"/>
              </a:rPr>
              <a:t> за </a:t>
            </a:r>
            <a:r>
              <a:rPr lang="ru-RU" sz="1900" dirty="0" err="1">
                <a:latin typeface="Times New Roman" pitchFamily="18" charset="0"/>
                <a:cs typeface="Times New Roman" pitchFamily="18" charset="0"/>
              </a:rPr>
              <a:t>місцем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роботи</a:t>
            </a:r>
            <a:r>
              <a:rPr lang="ru-RU" sz="1900" dirty="0">
                <a:latin typeface="Times New Roman" pitchFamily="18" charset="0"/>
                <a:cs typeface="Times New Roman" pitchFamily="18" charset="0"/>
              </a:rPr>
              <a:t>, так і в </a:t>
            </a:r>
            <a:r>
              <a:rPr lang="ru-RU" sz="1900" dirty="0" err="1">
                <a:latin typeface="Times New Roman" pitchFamily="18" charset="0"/>
                <a:cs typeface="Times New Roman" pitchFamily="18" charset="0"/>
              </a:rPr>
              <a:t>навчальному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центрі</a:t>
            </a:r>
            <a:r>
              <a:rPr lang="ru-RU" sz="1900" dirty="0">
                <a:latin typeface="Times New Roman" pitchFamily="18" charset="0"/>
                <a:cs typeface="Times New Roman" pitchFamily="18" charset="0"/>
              </a:rPr>
              <a:t>.</a:t>
            </a:r>
          </a:p>
          <a:p>
            <a:r>
              <a:rPr lang="ru-RU" sz="1900" dirty="0">
                <a:latin typeface="Times New Roman" pitchFamily="18" charset="0"/>
                <a:cs typeface="Times New Roman" pitchFamily="18" charset="0"/>
              </a:rPr>
              <a:t>У </a:t>
            </a:r>
            <a:r>
              <a:rPr lang="ru-RU" sz="1900" dirty="0" err="1">
                <a:latin typeface="Times New Roman" pitchFamily="18" charset="0"/>
                <a:cs typeface="Times New Roman" pitchFamily="18" charset="0"/>
              </a:rPr>
              <a:t>разі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здійснення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професійної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підготовки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перепідготовки</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підвищення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кваліфікації</a:t>
            </a:r>
            <a:r>
              <a:rPr lang="ru-RU" sz="1900" dirty="0">
                <a:latin typeface="Times New Roman" pitchFamily="18" charset="0"/>
                <a:cs typeface="Times New Roman" pitchFamily="18" charset="0"/>
              </a:rPr>
              <a:t> в </a:t>
            </a:r>
            <a:r>
              <a:rPr lang="ru-RU" sz="1900" dirty="0" err="1">
                <a:latin typeface="Times New Roman" pitchFamily="18" charset="0"/>
                <a:cs typeface="Times New Roman" pitchFamily="18" charset="0"/>
              </a:rPr>
              <a:t>установах</a:t>
            </a:r>
            <a:r>
              <a:rPr lang="ru-RU" sz="1900" dirty="0">
                <a:latin typeface="Times New Roman" pitchFamily="18" charset="0"/>
                <a:cs typeface="Times New Roman" pitchFamily="18" charset="0"/>
              </a:rPr>
              <a:t> та закладах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спеціальне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є </a:t>
            </a:r>
            <a:r>
              <a:rPr lang="ru-RU" sz="1900" dirty="0" err="1">
                <a:latin typeface="Times New Roman" pitchFamily="18" charset="0"/>
                <a:cs typeface="Times New Roman" pitchFamily="18" charset="0"/>
              </a:rPr>
              <a:t>складовою</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зазначеної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професійної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підготовки</a:t>
            </a:r>
            <a:r>
              <a:rPr lang="ru-RU" sz="1900" dirty="0" smtClean="0">
                <a:latin typeface="Times New Roman" pitchFamily="18" charset="0"/>
                <a:cs typeface="Times New Roman" pitchFamily="18" charset="0"/>
              </a:rPr>
              <a:t>.</a:t>
            </a:r>
          </a:p>
          <a:p>
            <a:r>
              <a:rPr lang="ru-RU" sz="1900" dirty="0">
                <a:latin typeface="Times New Roman" pitchFamily="18" charset="0"/>
                <a:cs typeface="Times New Roman" pitchFamily="18" charset="0"/>
              </a:rPr>
              <a:t>4. </a:t>
            </a:r>
            <a:r>
              <a:rPr lang="ru-RU" sz="1900" dirty="0" err="1">
                <a:latin typeface="Times New Roman" pitchFamily="18" charset="0"/>
                <a:cs typeface="Times New Roman" pitchFamily="18" charset="0"/>
              </a:rPr>
              <a:t>Спеціальне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проводиться в </a:t>
            </a:r>
            <a:r>
              <a:rPr lang="ru-RU" sz="1900" dirty="0" err="1">
                <a:latin typeface="Times New Roman" pitchFamily="18" charset="0"/>
                <a:cs typeface="Times New Roman" pitchFamily="18" charset="0"/>
              </a:rPr>
              <a:t>установі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чи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закладі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за </a:t>
            </a:r>
            <a:r>
              <a:rPr lang="ru-RU" sz="1900" dirty="0" err="1">
                <a:latin typeface="Times New Roman" pitchFamily="18" charset="0"/>
                <a:cs typeface="Times New Roman" pitchFamily="18" charset="0"/>
              </a:rPr>
              <a:t>навчальними</a:t>
            </a:r>
            <a:r>
              <a:rPr lang="ru-RU" sz="1900" dirty="0">
                <a:latin typeface="Times New Roman" pitchFamily="18" charset="0"/>
                <a:cs typeface="Times New Roman" pitchFamily="18" charset="0"/>
              </a:rPr>
              <a:t> планами і </a:t>
            </a:r>
            <a:r>
              <a:rPr lang="ru-RU" sz="1900" dirty="0" err="1">
                <a:latin typeface="Times New Roman" pitchFamily="18" charset="0"/>
                <a:cs typeface="Times New Roman" pitchFamily="18" charset="0"/>
              </a:rPr>
              <a:t>програмами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які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розробляються</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урахуванням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конкретних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видів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робіт</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виробничих</a:t>
            </a:r>
            <a:r>
              <a:rPr lang="ru-RU" sz="1900" dirty="0">
                <a:latin typeface="Times New Roman" pitchFamily="18" charset="0"/>
                <a:cs typeface="Times New Roman" pitchFamily="18" charset="0"/>
              </a:rPr>
              <a:t> умов, </a:t>
            </a:r>
            <a:r>
              <a:rPr lang="ru-RU" sz="1900" dirty="0" err="1">
                <a:latin typeface="Times New Roman" pitchFamily="18" charset="0"/>
                <a:cs typeface="Times New Roman" pitchFamily="18" charset="0"/>
              </a:rPr>
              <a:t>функціональних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обов’язків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і </a:t>
            </a:r>
            <a:r>
              <a:rPr lang="ru-RU" sz="1900" dirty="0" err="1">
                <a:latin typeface="Times New Roman" pitchFamily="18" charset="0"/>
                <a:cs typeface="Times New Roman" pitchFamily="18" charset="0"/>
              </a:rPr>
              <a:t>затверджуються</a:t>
            </a:r>
            <a:r>
              <a:rPr lang="ru-RU" sz="1900" dirty="0">
                <a:latin typeface="Times New Roman" pitchFamily="18" charset="0"/>
                <a:cs typeface="Times New Roman" pitchFamily="18" charset="0"/>
              </a:rPr>
              <a:t> наказом (</a:t>
            </a:r>
            <a:r>
              <a:rPr lang="ru-RU" sz="1900" dirty="0" err="1">
                <a:latin typeface="Times New Roman" pitchFamily="18" charset="0"/>
                <a:cs typeface="Times New Roman" pitchFamily="18" charset="0"/>
              </a:rPr>
              <a:t>розпорядженням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керівника</a:t>
            </a:r>
            <a:r>
              <a:rPr lang="ru-RU" sz="1900" dirty="0" smtClean="0">
                <a:latin typeface="Times New Roman" pitchFamily="18" charset="0"/>
                <a:cs typeface="Times New Roman" pitchFamily="18" charset="0"/>
              </a:rPr>
              <a:t>.</a:t>
            </a:r>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val="143461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47136" y="345989"/>
            <a:ext cx="2780268" cy="6215449"/>
            <a:chOff x="2400" y="2208"/>
            <a:chExt cx="717" cy="1632"/>
          </a:xfrm>
        </p:grpSpPr>
        <p:grpSp>
          <p:nvGrpSpPr>
            <p:cNvPr id="5" name="Group 10"/>
            <p:cNvGrpSpPr>
              <a:grpSpLocks/>
            </p:cNvGrpSpPr>
            <p:nvPr/>
          </p:nvGrpSpPr>
          <p:grpSpPr bwMode="auto">
            <a:xfrm>
              <a:off x="2496" y="2976"/>
              <a:ext cx="528" cy="864"/>
              <a:chOff x="-512" y="1999"/>
              <a:chExt cx="478" cy="831"/>
            </a:xfrm>
          </p:grpSpPr>
          <p:grpSp>
            <p:nvGrpSpPr>
              <p:cNvPr id="7" name="Group 11"/>
              <p:cNvGrpSpPr>
                <a:grpSpLocks/>
              </p:cNvGrpSpPr>
              <p:nvPr/>
            </p:nvGrpSpPr>
            <p:grpSpPr bwMode="auto">
              <a:xfrm>
                <a:off x="-512" y="2681"/>
                <a:ext cx="478" cy="149"/>
                <a:chOff x="-512" y="2681"/>
                <a:chExt cx="478" cy="149"/>
              </a:xfrm>
            </p:grpSpPr>
            <p:sp>
              <p:nvSpPr>
                <p:cNvPr id="9" name="Freeform 12"/>
                <p:cNvSpPr>
                  <a:spLocks/>
                </p:cNvSpPr>
                <p:nvPr/>
              </p:nvSpPr>
              <p:spPr bwMode="auto">
                <a:xfrm>
                  <a:off x="-512" y="2689"/>
                  <a:ext cx="232" cy="100"/>
                </a:xfrm>
                <a:custGeom>
                  <a:avLst/>
                  <a:gdLst>
                    <a:gd name="T0" fmla="*/ 0 w 695"/>
                    <a:gd name="T1" fmla="*/ 0 h 300"/>
                    <a:gd name="T2" fmla="*/ 0 w 695"/>
                    <a:gd name="T3" fmla="*/ 0 h 300"/>
                    <a:gd name="T4" fmla="*/ 0 w 695"/>
                    <a:gd name="T5" fmla="*/ 0 h 300"/>
                    <a:gd name="T6" fmla="*/ 0 w 695"/>
                    <a:gd name="T7" fmla="*/ 0 h 300"/>
                    <a:gd name="T8" fmla="*/ 0 w 695"/>
                    <a:gd name="T9" fmla="*/ 0 h 300"/>
                    <a:gd name="T10" fmla="*/ 0 w 695"/>
                    <a:gd name="T11" fmla="*/ 0 h 300"/>
                    <a:gd name="T12" fmla="*/ 0 w 695"/>
                    <a:gd name="T13" fmla="*/ 0 h 300"/>
                    <a:gd name="T14" fmla="*/ 0 w 695"/>
                    <a:gd name="T15" fmla="*/ 0 h 300"/>
                    <a:gd name="T16" fmla="*/ 0 w 695"/>
                    <a:gd name="T17" fmla="*/ 0 h 300"/>
                    <a:gd name="T18" fmla="*/ 0 w 695"/>
                    <a:gd name="T19" fmla="*/ 0 h 300"/>
                    <a:gd name="T20" fmla="*/ 0 w 695"/>
                    <a:gd name="T21" fmla="*/ 0 h 300"/>
                    <a:gd name="T22" fmla="*/ 0 w 695"/>
                    <a:gd name="T23" fmla="*/ 0 h 300"/>
                    <a:gd name="T24" fmla="*/ 0 w 695"/>
                    <a:gd name="T25" fmla="*/ 0 h 300"/>
                    <a:gd name="T26" fmla="*/ 0 w 695"/>
                    <a:gd name="T27" fmla="*/ 0 h 300"/>
                    <a:gd name="T28" fmla="*/ 0 w 695"/>
                    <a:gd name="T29" fmla="*/ 0 h 300"/>
                    <a:gd name="T30" fmla="*/ 0 w 695"/>
                    <a:gd name="T31" fmla="*/ 0 h 300"/>
                    <a:gd name="T32" fmla="*/ 0 w 695"/>
                    <a:gd name="T33" fmla="*/ 0 h 300"/>
                    <a:gd name="T34" fmla="*/ 0 w 695"/>
                    <a:gd name="T35" fmla="*/ 0 h 300"/>
                    <a:gd name="T36" fmla="*/ 0 w 695"/>
                    <a:gd name="T37" fmla="*/ 0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300"/>
                    <a:gd name="T59" fmla="*/ 695 w 695"/>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300">
                      <a:moveTo>
                        <a:pt x="398" y="0"/>
                      </a:moveTo>
                      <a:lnTo>
                        <a:pt x="242" y="84"/>
                      </a:lnTo>
                      <a:lnTo>
                        <a:pt x="125" y="116"/>
                      </a:lnTo>
                      <a:lnTo>
                        <a:pt x="29" y="144"/>
                      </a:lnTo>
                      <a:lnTo>
                        <a:pt x="3" y="168"/>
                      </a:lnTo>
                      <a:lnTo>
                        <a:pt x="0" y="220"/>
                      </a:lnTo>
                      <a:lnTo>
                        <a:pt x="8" y="254"/>
                      </a:lnTo>
                      <a:lnTo>
                        <a:pt x="36" y="282"/>
                      </a:lnTo>
                      <a:lnTo>
                        <a:pt x="92" y="300"/>
                      </a:lnTo>
                      <a:lnTo>
                        <a:pt x="168" y="300"/>
                      </a:lnTo>
                      <a:lnTo>
                        <a:pt x="341" y="282"/>
                      </a:lnTo>
                      <a:lnTo>
                        <a:pt x="424" y="260"/>
                      </a:lnTo>
                      <a:lnTo>
                        <a:pt x="483" y="263"/>
                      </a:lnTo>
                      <a:lnTo>
                        <a:pt x="608" y="266"/>
                      </a:lnTo>
                      <a:lnTo>
                        <a:pt x="647" y="260"/>
                      </a:lnTo>
                      <a:lnTo>
                        <a:pt x="675" y="248"/>
                      </a:lnTo>
                      <a:lnTo>
                        <a:pt x="693" y="226"/>
                      </a:lnTo>
                      <a:lnTo>
                        <a:pt x="695" y="60"/>
                      </a:lnTo>
                      <a:lnTo>
                        <a:pt x="398" y="0"/>
                      </a:lnTo>
                      <a:close/>
                    </a:path>
                  </a:pathLst>
                </a:custGeom>
                <a:solidFill>
                  <a:srgbClr val="603000"/>
                </a:solidFill>
                <a:ln w="4763">
                  <a:solidFill>
                    <a:srgbClr val="000000"/>
                  </a:solidFill>
                  <a:round/>
                  <a:headEnd/>
                  <a:tailEnd/>
                </a:ln>
              </p:spPr>
              <p:txBody>
                <a:bodyPr/>
                <a:lstStyle/>
                <a:p>
                  <a:endParaRPr lang="uk-UA"/>
                </a:p>
              </p:txBody>
            </p:sp>
            <p:sp>
              <p:nvSpPr>
                <p:cNvPr id="10" name="Freeform 13"/>
                <p:cNvSpPr>
                  <a:spLocks/>
                </p:cNvSpPr>
                <p:nvPr/>
              </p:nvSpPr>
              <p:spPr bwMode="auto">
                <a:xfrm>
                  <a:off x="-203" y="2681"/>
                  <a:ext cx="169" cy="149"/>
                </a:xfrm>
                <a:custGeom>
                  <a:avLst/>
                  <a:gdLst>
                    <a:gd name="T0" fmla="*/ 0 w 507"/>
                    <a:gd name="T1" fmla="*/ 0 h 447"/>
                    <a:gd name="T2" fmla="*/ 0 w 507"/>
                    <a:gd name="T3" fmla="*/ 0 h 447"/>
                    <a:gd name="T4" fmla="*/ 0 w 507"/>
                    <a:gd name="T5" fmla="*/ 0 h 447"/>
                    <a:gd name="T6" fmla="*/ 0 w 507"/>
                    <a:gd name="T7" fmla="*/ 0 h 447"/>
                    <a:gd name="T8" fmla="*/ 0 w 507"/>
                    <a:gd name="T9" fmla="*/ 0 h 447"/>
                    <a:gd name="T10" fmla="*/ 0 w 507"/>
                    <a:gd name="T11" fmla="*/ 0 h 447"/>
                    <a:gd name="T12" fmla="*/ 0 w 507"/>
                    <a:gd name="T13" fmla="*/ 0 h 447"/>
                    <a:gd name="T14" fmla="*/ 0 w 507"/>
                    <a:gd name="T15" fmla="*/ 0 h 447"/>
                    <a:gd name="T16" fmla="*/ 0 w 507"/>
                    <a:gd name="T17" fmla="*/ 0 h 447"/>
                    <a:gd name="T18" fmla="*/ 0 w 507"/>
                    <a:gd name="T19" fmla="*/ 0 h 447"/>
                    <a:gd name="T20" fmla="*/ 0 w 507"/>
                    <a:gd name="T21" fmla="*/ 0 h 447"/>
                    <a:gd name="T22" fmla="*/ 0 w 507"/>
                    <a:gd name="T23" fmla="*/ 0 h 447"/>
                    <a:gd name="T24" fmla="*/ 0 w 507"/>
                    <a:gd name="T25" fmla="*/ 0 h 447"/>
                    <a:gd name="T26" fmla="*/ 0 w 507"/>
                    <a:gd name="T27" fmla="*/ 0 h 447"/>
                    <a:gd name="T28" fmla="*/ 0 w 507"/>
                    <a:gd name="T29" fmla="*/ 0 h 447"/>
                    <a:gd name="T30" fmla="*/ 0 w 507"/>
                    <a:gd name="T31" fmla="*/ 0 h 447"/>
                    <a:gd name="T32" fmla="*/ 0 w 507"/>
                    <a:gd name="T33" fmla="*/ 0 h 447"/>
                    <a:gd name="T34" fmla="*/ 0 w 507"/>
                    <a:gd name="T35" fmla="*/ 0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7"/>
                    <a:gd name="T55" fmla="*/ 0 h 447"/>
                    <a:gd name="T56" fmla="*/ 507 w 507"/>
                    <a:gd name="T57" fmla="*/ 447 h 4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7" h="447">
                      <a:moveTo>
                        <a:pt x="289" y="47"/>
                      </a:moveTo>
                      <a:lnTo>
                        <a:pt x="364" y="165"/>
                      </a:lnTo>
                      <a:lnTo>
                        <a:pt x="455" y="264"/>
                      </a:lnTo>
                      <a:lnTo>
                        <a:pt x="497" y="301"/>
                      </a:lnTo>
                      <a:lnTo>
                        <a:pt x="507" y="331"/>
                      </a:lnTo>
                      <a:lnTo>
                        <a:pt x="507" y="375"/>
                      </a:lnTo>
                      <a:lnTo>
                        <a:pt x="489" y="413"/>
                      </a:lnTo>
                      <a:lnTo>
                        <a:pt x="436" y="439"/>
                      </a:lnTo>
                      <a:lnTo>
                        <a:pt x="380" y="447"/>
                      </a:lnTo>
                      <a:lnTo>
                        <a:pt x="289" y="447"/>
                      </a:lnTo>
                      <a:lnTo>
                        <a:pt x="236" y="421"/>
                      </a:lnTo>
                      <a:lnTo>
                        <a:pt x="183" y="386"/>
                      </a:lnTo>
                      <a:lnTo>
                        <a:pt x="121" y="310"/>
                      </a:lnTo>
                      <a:lnTo>
                        <a:pt x="83" y="269"/>
                      </a:lnTo>
                      <a:lnTo>
                        <a:pt x="3" y="206"/>
                      </a:lnTo>
                      <a:lnTo>
                        <a:pt x="0" y="79"/>
                      </a:lnTo>
                      <a:lnTo>
                        <a:pt x="14" y="0"/>
                      </a:lnTo>
                      <a:lnTo>
                        <a:pt x="289" y="47"/>
                      </a:lnTo>
                      <a:close/>
                    </a:path>
                  </a:pathLst>
                </a:custGeom>
                <a:solidFill>
                  <a:srgbClr val="603000"/>
                </a:solidFill>
                <a:ln w="4763">
                  <a:solidFill>
                    <a:srgbClr val="000000"/>
                  </a:solidFill>
                  <a:round/>
                  <a:headEnd/>
                  <a:tailEnd/>
                </a:ln>
              </p:spPr>
              <p:txBody>
                <a:bodyPr/>
                <a:lstStyle/>
                <a:p>
                  <a:endParaRPr lang="uk-UA"/>
                </a:p>
              </p:txBody>
            </p:sp>
          </p:grpSp>
          <p:sp>
            <p:nvSpPr>
              <p:cNvPr id="8" name="Freeform 14"/>
              <p:cNvSpPr>
                <a:spLocks/>
              </p:cNvSpPr>
              <p:nvPr/>
            </p:nvSpPr>
            <p:spPr bwMode="auto">
              <a:xfrm>
                <a:off x="-424" y="1999"/>
                <a:ext cx="330" cy="735"/>
              </a:xfrm>
              <a:custGeom>
                <a:avLst/>
                <a:gdLst>
                  <a:gd name="T0" fmla="*/ 0 w 990"/>
                  <a:gd name="T1" fmla="*/ 0 h 2207"/>
                  <a:gd name="T2" fmla="*/ 0 w 990"/>
                  <a:gd name="T3" fmla="*/ 0 h 2207"/>
                  <a:gd name="T4" fmla="*/ 0 w 990"/>
                  <a:gd name="T5" fmla="*/ 0 h 2207"/>
                  <a:gd name="T6" fmla="*/ 0 w 990"/>
                  <a:gd name="T7" fmla="*/ 0 h 2207"/>
                  <a:gd name="T8" fmla="*/ 0 w 990"/>
                  <a:gd name="T9" fmla="*/ 0 h 2207"/>
                  <a:gd name="T10" fmla="*/ 0 w 990"/>
                  <a:gd name="T11" fmla="*/ 0 h 2207"/>
                  <a:gd name="T12" fmla="*/ 0 w 990"/>
                  <a:gd name="T13" fmla="*/ 0 h 2207"/>
                  <a:gd name="T14" fmla="*/ 0 w 990"/>
                  <a:gd name="T15" fmla="*/ 0 h 2207"/>
                  <a:gd name="T16" fmla="*/ 0 w 990"/>
                  <a:gd name="T17" fmla="*/ 0 h 2207"/>
                  <a:gd name="T18" fmla="*/ 0 w 990"/>
                  <a:gd name="T19" fmla="*/ 0 h 2207"/>
                  <a:gd name="T20" fmla="*/ 0 w 990"/>
                  <a:gd name="T21" fmla="*/ 0 h 2207"/>
                  <a:gd name="T22" fmla="*/ 0 w 990"/>
                  <a:gd name="T23" fmla="*/ 0 h 2207"/>
                  <a:gd name="T24" fmla="*/ 0 w 990"/>
                  <a:gd name="T25" fmla="*/ 0 h 2207"/>
                  <a:gd name="T26" fmla="*/ 0 w 990"/>
                  <a:gd name="T27" fmla="*/ 0 h 2207"/>
                  <a:gd name="T28" fmla="*/ 0 w 990"/>
                  <a:gd name="T29" fmla="*/ 0 h 2207"/>
                  <a:gd name="T30" fmla="*/ 0 w 990"/>
                  <a:gd name="T31" fmla="*/ 0 h 2207"/>
                  <a:gd name="T32" fmla="*/ 0 w 990"/>
                  <a:gd name="T33" fmla="*/ 0 h 2207"/>
                  <a:gd name="T34" fmla="*/ 0 w 990"/>
                  <a:gd name="T35" fmla="*/ 0 h 2207"/>
                  <a:gd name="T36" fmla="*/ 0 w 990"/>
                  <a:gd name="T37" fmla="*/ 0 h 2207"/>
                  <a:gd name="T38" fmla="*/ 0 w 990"/>
                  <a:gd name="T39" fmla="*/ 0 h 2207"/>
                  <a:gd name="T40" fmla="*/ 0 w 990"/>
                  <a:gd name="T41" fmla="*/ 0 h 2207"/>
                  <a:gd name="T42" fmla="*/ 0 w 990"/>
                  <a:gd name="T43" fmla="*/ 0 h 2207"/>
                  <a:gd name="T44" fmla="*/ 0 w 990"/>
                  <a:gd name="T45" fmla="*/ 0 h 2207"/>
                  <a:gd name="T46" fmla="*/ 0 w 990"/>
                  <a:gd name="T47" fmla="*/ 0 h 2207"/>
                  <a:gd name="T48" fmla="*/ 0 w 990"/>
                  <a:gd name="T49" fmla="*/ 0 h 2207"/>
                  <a:gd name="T50" fmla="*/ 0 w 990"/>
                  <a:gd name="T51" fmla="*/ 0 h 2207"/>
                  <a:gd name="T52" fmla="*/ 0 w 990"/>
                  <a:gd name="T53" fmla="*/ 0 h 2207"/>
                  <a:gd name="T54" fmla="*/ 0 w 990"/>
                  <a:gd name="T55" fmla="*/ 0 h 2207"/>
                  <a:gd name="T56" fmla="*/ 0 w 990"/>
                  <a:gd name="T57" fmla="*/ 0 h 2207"/>
                  <a:gd name="T58" fmla="*/ 0 w 990"/>
                  <a:gd name="T59" fmla="*/ 0 h 2207"/>
                  <a:gd name="T60" fmla="*/ 0 w 990"/>
                  <a:gd name="T61" fmla="*/ 0 h 2207"/>
                  <a:gd name="T62" fmla="*/ 0 w 990"/>
                  <a:gd name="T63" fmla="*/ 0 h 2207"/>
                  <a:gd name="T64" fmla="*/ 0 w 990"/>
                  <a:gd name="T65" fmla="*/ 0 h 2207"/>
                  <a:gd name="T66" fmla="*/ 0 w 990"/>
                  <a:gd name="T67" fmla="*/ 0 h 2207"/>
                  <a:gd name="T68" fmla="*/ 0 w 990"/>
                  <a:gd name="T69" fmla="*/ 0 h 2207"/>
                  <a:gd name="T70" fmla="*/ 0 w 990"/>
                  <a:gd name="T71" fmla="*/ 0 h 2207"/>
                  <a:gd name="T72" fmla="*/ 0 w 990"/>
                  <a:gd name="T73" fmla="*/ 0 h 2207"/>
                  <a:gd name="T74" fmla="*/ 0 w 990"/>
                  <a:gd name="T75" fmla="*/ 0 h 2207"/>
                  <a:gd name="T76" fmla="*/ 0 w 990"/>
                  <a:gd name="T77" fmla="*/ 0 h 2207"/>
                  <a:gd name="T78" fmla="*/ 0 w 990"/>
                  <a:gd name="T79" fmla="*/ 0 h 2207"/>
                  <a:gd name="T80" fmla="*/ 0 w 990"/>
                  <a:gd name="T81" fmla="*/ 0 h 2207"/>
                  <a:gd name="T82" fmla="*/ 0 w 990"/>
                  <a:gd name="T83" fmla="*/ 0 h 2207"/>
                  <a:gd name="T84" fmla="*/ 0 w 990"/>
                  <a:gd name="T85" fmla="*/ 0 h 2207"/>
                  <a:gd name="T86" fmla="*/ 0 w 990"/>
                  <a:gd name="T87" fmla="*/ 0 h 2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0"/>
                  <a:gd name="T133" fmla="*/ 0 h 2207"/>
                  <a:gd name="T134" fmla="*/ 990 w 990"/>
                  <a:gd name="T135" fmla="*/ 2207 h 2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0" h="2207">
                    <a:moveTo>
                      <a:pt x="124" y="13"/>
                    </a:moveTo>
                    <a:lnTo>
                      <a:pt x="43" y="532"/>
                    </a:lnTo>
                    <a:lnTo>
                      <a:pt x="27" y="736"/>
                    </a:lnTo>
                    <a:lnTo>
                      <a:pt x="13" y="946"/>
                    </a:lnTo>
                    <a:lnTo>
                      <a:pt x="13" y="1138"/>
                    </a:lnTo>
                    <a:lnTo>
                      <a:pt x="0" y="1291"/>
                    </a:lnTo>
                    <a:lnTo>
                      <a:pt x="9" y="1359"/>
                    </a:lnTo>
                    <a:lnTo>
                      <a:pt x="68" y="1658"/>
                    </a:lnTo>
                    <a:lnTo>
                      <a:pt x="68" y="1931"/>
                    </a:lnTo>
                    <a:lnTo>
                      <a:pt x="77" y="2066"/>
                    </a:lnTo>
                    <a:lnTo>
                      <a:pt x="135" y="2105"/>
                    </a:lnTo>
                    <a:lnTo>
                      <a:pt x="210" y="2124"/>
                    </a:lnTo>
                    <a:lnTo>
                      <a:pt x="276" y="2132"/>
                    </a:lnTo>
                    <a:lnTo>
                      <a:pt x="361" y="2143"/>
                    </a:lnTo>
                    <a:lnTo>
                      <a:pt x="443" y="2150"/>
                    </a:lnTo>
                    <a:lnTo>
                      <a:pt x="444" y="2057"/>
                    </a:lnTo>
                    <a:lnTo>
                      <a:pt x="399" y="1614"/>
                    </a:lnTo>
                    <a:lnTo>
                      <a:pt x="365" y="1369"/>
                    </a:lnTo>
                    <a:lnTo>
                      <a:pt x="361" y="1259"/>
                    </a:lnTo>
                    <a:lnTo>
                      <a:pt x="381" y="974"/>
                    </a:lnTo>
                    <a:lnTo>
                      <a:pt x="417" y="600"/>
                    </a:lnTo>
                    <a:lnTo>
                      <a:pt x="467" y="958"/>
                    </a:lnTo>
                    <a:lnTo>
                      <a:pt x="535" y="1352"/>
                    </a:lnTo>
                    <a:lnTo>
                      <a:pt x="569" y="1607"/>
                    </a:lnTo>
                    <a:lnTo>
                      <a:pt x="644" y="2165"/>
                    </a:lnTo>
                    <a:lnTo>
                      <a:pt x="692" y="2185"/>
                    </a:lnTo>
                    <a:lnTo>
                      <a:pt x="744" y="2202"/>
                    </a:lnTo>
                    <a:lnTo>
                      <a:pt x="810" y="2207"/>
                    </a:lnTo>
                    <a:lnTo>
                      <a:pt x="885" y="2207"/>
                    </a:lnTo>
                    <a:lnTo>
                      <a:pt x="960" y="2165"/>
                    </a:lnTo>
                    <a:lnTo>
                      <a:pt x="990" y="2127"/>
                    </a:lnTo>
                    <a:lnTo>
                      <a:pt x="985" y="2038"/>
                    </a:lnTo>
                    <a:lnTo>
                      <a:pt x="954" y="1765"/>
                    </a:lnTo>
                    <a:lnTo>
                      <a:pt x="916" y="1457"/>
                    </a:lnTo>
                    <a:lnTo>
                      <a:pt x="875" y="1078"/>
                    </a:lnTo>
                    <a:lnTo>
                      <a:pt x="836" y="738"/>
                    </a:lnTo>
                    <a:lnTo>
                      <a:pt x="836" y="528"/>
                    </a:lnTo>
                    <a:lnTo>
                      <a:pt x="866" y="347"/>
                    </a:lnTo>
                    <a:lnTo>
                      <a:pt x="836" y="121"/>
                    </a:lnTo>
                    <a:lnTo>
                      <a:pt x="820" y="0"/>
                    </a:lnTo>
                    <a:lnTo>
                      <a:pt x="580" y="60"/>
                    </a:lnTo>
                    <a:lnTo>
                      <a:pt x="399" y="91"/>
                    </a:lnTo>
                    <a:lnTo>
                      <a:pt x="248" y="60"/>
                    </a:lnTo>
                    <a:lnTo>
                      <a:pt x="124" y="13"/>
                    </a:lnTo>
                    <a:close/>
                  </a:path>
                </a:pathLst>
              </a:custGeom>
              <a:solidFill>
                <a:srgbClr val="202020"/>
              </a:solidFill>
              <a:ln w="4763">
                <a:solidFill>
                  <a:srgbClr val="000000"/>
                </a:solidFill>
                <a:round/>
                <a:headEnd/>
                <a:tailEnd/>
              </a:ln>
            </p:spPr>
            <p:txBody>
              <a:bodyPr/>
              <a:lstStyle/>
              <a:p>
                <a:endParaRPr lang="uk-UA"/>
              </a:p>
            </p:txBody>
          </p:sp>
        </p:grpSp>
        <p:pic>
          <p:nvPicPr>
            <p:cNvPr id="6" name="Picture 15" descr="PE01845_"/>
            <p:cNvPicPr>
              <a:picLocks noChangeAspect="1" noChangeArrowheads="1"/>
            </p:cNvPicPr>
            <p:nvPr/>
          </p:nvPicPr>
          <p:blipFill>
            <a:blip r:embed="rId2"/>
            <a:srcRect/>
            <a:stretch>
              <a:fillRect/>
            </a:stretch>
          </p:blipFill>
          <p:spPr bwMode="auto">
            <a:xfrm>
              <a:off x="2400" y="2208"/>
              <a:ext cx="717" cy="960"/>
            </a:xfrm>
            <a:prstGeom prst="rect">
              <a:avLst/>
            </a:prstGeom>
            <a:noFill/>
            <a:ln w="9525">
              <a:noFill/>
              <a:miter lim="800000"/>
              <a:headEnd/>
              <a:tailEnd/>
            </a:ln>
          </p:spPr>
        </p:pic>
      </p:grpSp>
      <p:sp>
        <p:nvSpPr>
          <p:cNvPr id="11" name="Прямоугольник 10"/>
          <p:cNvSpPr/>
          <p:nvPr/>
        </p:nvSpPr>
        <p:spPr>
          <a:xfrm>
            <a:off x="3249827" y="355390"/>
            <a:ext cx="8489091" cy="3785652"/>
          </a:xfrm>
          <a:prstGeom prst="rect">
            <a:avLst/>
          </a:prstGeom>
        </p:spPr>
        <p:txBody>
          <a:bodyPr wrap="square">
            <a:spAutoFit/>
          </a:bodyPr>
          <a:lstStyle/>
          <a:p>
            <a:r>
              <a:rPr lang="ru-RU" sz="2000" dirty="0" smtClean="0">
                <a:latin typeface="Times New Roman" pitchFamily="18" charset="0"/>
                <a:cs typeface="Times New Roman" pitchFamily="18" charset="0"/>
              </a:rPr>
              <a:t>5</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Стажування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дублювання</a:t>
            </a:r>
            <a:r>
              <a:rPr lang="ru-RU" sz="2000" dirty="0">
                <a:latin typeface="Times New Roman" pitchFamily="18" charset="0"/>
                <a:cs typeface="Times New Roman" pitchFamily="18" charset="0"/>
              </a:rPr>
              <a:t> і допуск до </a:t>
            </a:r>
            <a:r>
              <a:rPr lang="ru-RU" sz="2000" dirty="0" err="1">
                <a:latin typeface="Times New Roman" pitchFamily="18" charset="0"/>
                <a:cs typeface="Times New Roman" pitchFamily="18" charset="0"/>
              </a:rPr>
              <a:t>роботи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працівників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установ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закладів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виконують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роботи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підвищеної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небезпеки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проводяться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до Типового </a:t>
            </a:r>
            <a:r>
              <a:rPr lang="ru-RU" sz="2000" dirty="0" err="1">
                <a:latin typeface="Times New Roman" pitchFamily="18" charset="0"/>
                <a:cs typeface="Times New Roman" pitchFamily="18" charset="0"/>
              </a:rPr>
              <a:t>положення</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6.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знань</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питань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охорони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після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проведення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спеціального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проводиться:</a:t>
            </a:r>
          </a:p>
          <a:p>
            <a:r>
              <a:rPr lang="ru-RU" sz="2000" dirty="0" err="1">
                <a:latin typeface="Times New Roman" pitchFamily="18" charset="0"/>
                <a:cs typeface="Times New Roman" pitchFamily="18" charset="0"/>
              </a:rPr>
              <a:t>комісією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створюється</a:t>
            </a:r>
            <a:r>
              <a:rPr lang="ru-RU" sz="2000" dirty="0">
                <a:latin typeface="Times New Roman" pitchFamily="18" charset="0"/>
                <a:cs typeface="Times New Roman" pitchFamily="18" charset="0"/>
              </a:rPr>
              <a:t> за наказом </a:t>
            </a:r>
            <a:r>
              <a:rPr lang="ru-RU" sz="2000" dirty="0" err="1">
                <a:latin typeface="Times New Roman" pitchFamily="18" charset="0"/>
                <a:cs typeface="Times New Roman" pitchFamily="18" charset="0"/>
              </a:rPr>
              <a:t>керівника</a:t>
            </a:r>
            <a:r>
              <a:rPr lang="ru-RU" sz="2000" dirty="0">
                <a:latin typeface="Times New Roman" pitchFamily="18" charset="0"/>
                <a:cs typeface="Times New Roman" pitchFamily="18" charset="0"/>
              </a:rPr>
              <a:t> установи </a:t>
            </a:r>
            <a:r>
              <a:rPr lang="ru-RU" sz="2000" dirty="0" err="1">
                <a:latin typeface="Times New Roman" pitchFamily="18" charset="0"/>
                <a:cs typeface="Times New Roman" pitchFamily="18" charset="0"/>
              </a:rPr>
              <a:t>чи</a:t>
            </a:r>
            <a:r>
              <a:rPr lang="ru-RU" sz="2000" dirty="0">
                <a:latin typeface="Times New Roman" pitchFamily="18" charset="0"/>
                <a:cs typeface="Times New Roman" pitchFamily="18" charset="0"/>
              </a:rPr>
              <a:t> закладу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проводилось в </a:t>
            </a:r>
            <a:r>
              <a:rPr lang="ru-RU" sz="2000" dirty="0" err="1">
                <a:latin typeface="Times New Roman" pitchFamily="18" charset="0"/>
                <a:cs typeface="Times New Roman" pitchFamily="18" charset="0"/>
              </a:rPr>
              <a:t>установі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закладі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a:t>
            </a:r>
          </a:p>
          <a:p>
            <a:r>
              <a:rPr lang="ru-RU" sz="2000" dirty="0" err="1">
                <a:latin typeface="Times New Roman" pitchFamily="18" charset="0"/>
                <a:cs typeface="Times New Roman" pitchFamily="18" charset="0"/>
              </a:rPr>
              <a:t>комісією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територіального</a:t>
            </a:r>
            <a:r>
              <a:rPr lang="ru-RU" sz="2000" dirty="0">
                <a:latin typeface="Times New Roman" pitchFamily="18" charset="0"/>
                <a:cs typeface="Times New Roman" pitchFamily="18" charset="0"/>
              </a:rPr>
              <a:t> органу </a:t>
            </a:r>
            <a:r>
              <a:rPr lang="ru-RU" sz="2000" dirty="0" err="1">
                <a:latin typeface="Times New Roman" pitchFamily="18" charset="0"/>
                <a:cs typeface="Times New Roman" pitchFamily="18" charset="0"/>
              </a:rPr>
              <a:t>Держпраці</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участю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профспілок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проводилось у </a:t>
            </a:r>
            <a:r>
              <a:rPr lang="ru-RU" sz="2000" dirty="0" err="1">
                <a:latin typeface="Times New Roman" pitchFamily="18" charset="0"/>
                <a:cs typeface="Times New Roman" pitchFamily="18" charset="0"/>
              </a:rPr>
              <a:t>навчальному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центрі</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До складу </a:t>
            </a:r>
            <a:r>
              <a:rPr lang="ru-RU" sz="2000" dirty="0" err="1">
                <a:latin typeface="Times New Roman" pitchFamily="18" charset="0"/>
                <a:cs typeface="Times New Roman" pitchFamily="18" charset="0"/>
              </a:rPr>
              <a:t>комісії</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перевірки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знань</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охорони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залучають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осіб</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пройшли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перевірку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знань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відповідних</a:t>
            </a:r>
            <a:r>
              <a:rPr lang="ru-RU" sz="2000" dirty="0">
                <a:latin typeface="Times New Roman" pitchFamily="18" charset="0"/>
                <a:cs typeface="Times New Roman" pitchFamily="18" charset="0"/>
              </a:rPr>
              <a:t> нормативно-</a:t>
            </a:r>
            <a:r>
              <a:rPr lang="ru-RU" sz="2000" dirty="0" err="1">
                <a:latin typeface="Times New Roman" pitchFamily="18" charset="0"/>
                <a:cs typeface="Times New Roman" pitchFamily="18" charset="0"/>
              </a:rPr>
              <a:t>правових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актів</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охорони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мають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посвідчення</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94287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35" y="247135"/>
            <a:ext cx="11825416" cy="637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02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35" y="259492"/>
            <a:ext cx="11714205" cy="642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90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9492" y="239164"/>
            <a:ext cx="11689492" cy="6093976"/>
          </a:xfrm>
          <a:prstGeom prst="rect">
            <a:avLst/>
          </a:prstGeom>
        </p:spPr>
        <p:txBody>
          <a:bodyPr wrap="square">
            <a:spAutoFit/>
          </a:bodyPr>
          <a:lstStyle/>
          <a:p>
            <a:pPr marL="3690620" algn="just">
              <a:spcAft>
                <a:spcPts val="0"/>
              </a:spcAft>
            </a:pPr>
            <a:endParaRPr lang="ru-RU" sz="1100" dirty="0">
              <a:latin typeface="Times New Roman"/>
              <a:ea typeface="Calibri"/>
            </a:endParaRPr>
          </a:p>
          <a:p>
            <a:pPr indent="450215" algn="just">
              <a:spcAft>
                <a:spcPts val="0"/>
              </a:spcAft>
            </a:pPr>
            <a:r>
              <a:rPr lang="uk-UA" dirty="0">
                <a:latin typeface="Times New Roman"/>
                <a:ea typeface="Calibri"/>
              </a:rPr>
              <a:t> </a:t>
            </a:r>
            <a:endParaRPr lang="ru-RU" sz="1100" dirty="0">
              <a:latin typeface="Times New Roman"/>
              <a:ea typeface="Calibri"/>
            </a:endParaRPr>
          </a:p>
          <a:p>
            <a:pPr algn="ctr">
              <a:spcAft>
                <a:spcPts val="0"/>
              </a:spcAft>
            </a:pPr>
            <a:r>
              <a:rPr lang="uk-UA" dirty="0">
                <a:latin typeface="Times New Roman"/>
                <a:ea typeface="Calibri"/>
              </a:rPr>
              <a:t>_________________________________________________________</a:t>
            </a:r>
            <a:endParaRPr lang="ru-RU" sz="1100" dirty="0">
              <a:latin typeface="Times New Roman"/>
              <a:ea typeface="Calibri"/>
            </a:endParaRPr>
          </a:p>
          <a:p>
            <a:pPr algn="ctr">
              <a:spcAft>
                <a:spcPts val="0"/>
              </a:spcAft>
            </a:pPr>
            <a:r>
              <a:rPr lang="uk-UA" sz="1100" dirty="0">
                <a:latin typeface="Times New Roman"/>
                <a:ea typeface="Calibri"/>
              </a:rPr>
              <a:t>(підприємство, установа, організація, заклад освіти)</a:t>
            </a:r>
            <a:endParaRPr lang="ru-RU" sz="1100" dirty="0">
              <a:latin typeface="Times New Roman"/>
              <a:ea typeface="Calibri"/>
            </a:endParaRPr>
          </a:p>
          <a:p>
            <a:pPr algn="just">
              <a:spcAft>
                <a:spcPts val="0"/>
              </a:spcAft>
            </a:pPr>
            <a:r>
              <a:rPr lang="uk-UA" dirty="0">
                <a:latin typeface="Times New Roman"/>
                <a:ea typeface="Calibri"/>
              </a:rPr>
              <a:t> </a:t>
            </a:r>
            <a:endParaRPr lang="ru-RU" sz="1100" dirty="0">
              <a:latin typeface="Times New Roman"/>
              <a:ea typeface="Calibri"/>
            </a:endParaRPr>
          </a:p>
          <a:p>
            <a:pPr algn="just">
              <a:spcAft>
                <a:spcPts val="0"/>
              </a:spcAft>
            </a:pPr>
            <a:r>
              <a:rPr lang="uk-UA" dirty="0">
                <a:latin typeface="Times New Roman"/>
                <a:ea typeface="Calibri"/>
              </a:rPr>
              <a:t> </a:t>
            </a:r>
            <a:endParaRPr lang="ru-RU" sz="1100" dirty="0">
              <a:latin typeface="Times New Roman"/>
              <a:ea typeface="Calibri"/>
            </a:endParaRPr>
          </a:p>
          <a:p>
            <a:pPr algn="ctr">
              <a:spcAft>
                <a:spcPts val="0"/>
              </a:spcAft>
            </a:pPr>
            <a:r>
              <a:rPr lang="uk-UA" b="1" dirty="0">
                <a:latin typeface="Times New Roman"/>
                <a:ea typeface="Calibri"/>
              </a:rPr>
              <a:t>ПРОТОКОЛ № _____</a:t>
            </a:r>
            <a:endParaRPr lang="ru-RU" sz="1100" dirty="0">
              <a:latin typeface="Times New Roman"/>
              <a:ea typeface="Calibri"/>
            </a:endParaRPr>
          </a:p>
          <a:p>
            <a:pPr algn="ctr">
              <a:spcAft>
                <a:spcPts val="0"/>
              </a:spcAft>
            </a:pPr>
            <a:r>
              <a:rPr lang="uk-UA" b="1" dirty="0">
                <a:latin typeface="Times New Roman"/>
                <a:ea typeface="Calibri"/>
              </a:rPr>
              <a:t>засідання комісії з перевірки знань працівників з питань охорони праці, безпеки життєдіяльності</a:t>
            </a:r>
            <a:endParaRPr lang="ru-RU" sz="1100" dirty="0">
              <a:latin typeface="Times New Roman"/>
              <a:ea typeface="Calibri"/>
            </a:endParaRPr>
          </a:p>
          <a:p>
            <a:pPr algn="just">
              <a:spcAft>
                <a:spcPts val="0"/>
              </a:spcAft>
            </a:pPr>
            <a:r>
              <a:rPr lang="uk-UA" dirty="0">
                <a:latin typeface="Times New Roman"/>
                <a:ea typeface="Calibri"/>
              </a:rPr>
              <a:t> </a:t>
            </a:r>
            <a:endParaRPr lang="ru-RU" sz="1100" dirty="0">
              <a:latin typeface="Times New Roman"/>
              <a:ea typeface="Calibri"/>
            </a:endParaRPr>
          </a:p>
          <a:p>
            <a:pPr algn="just">
              <a:spcAft>
                <a:spcPts val="0"/>
              </a:spcAft>
            </a:pPr>
            <a:r>
              <a:rPr lang="uk-UA" dirty="0">
                <a:latin typeface="Times New Roman"/>
                <a:ea typeface="Calibri"/>
              </a:rPr>
              <a:t>«___» ____________ 20__ року                                    м. ______________________</a:t>
            </a:r>
            <a:endParaRPr lang="ru-RU" sz="1100" dirty="0">
              <a:latin typeface="Times New Roman"/>
              <a:ea typeface="Calibri"/>
            </a:endParaRPr>
          </a:p>
          <a:p>
            <a:pPr algn="just">
              <a:spcAft>
                <a:spcPts val="0"/>
              </a:spcAft>
            </a:pPr>
            <a:r>
              <a:rPr lang="uk-UA" dirty="0">
                <a:latin typeface="Times New Roman"/>
                <a:ea typeface="Calibri"/>
              </a:rPr>
              <a:t> </a:t>
            </a:r>
            <a:endParaRPr lang="ru-RU" sz="1100" dirty="0">
              <a:latin typeface="Times New Roman"/>
              <a:ea typeface="Calibri"/>
            </a:endParaRPr>
          </a:p>
          <a:p>
            <a:pPr algn="just">
              <a:spcAft>
                <a:spcPts val="0"/>
              </a:spcAft>
            </a:pPr>
            <a:r>
              <a:rPr lang="uk-UA" dirty="0">
                <a:latin typeface="Times New Roman"/>
                <a:ea typeface="Calibri"/>
              </a:rPr>
              <a:t> </a:t>
            </a:r>
            <a:endParaRPr lang="ru-RU" sz="1100" dirty="0">
              <a:latin typeface="Times New Roman"/>
              <a:ea typeface="Calibri"/>
            </a:endParaRPr>
          </a:p>
          <a:p>
            <a:pPr indent="449580" algn="just">
              <a:spcAft>
                <a:spcPts val="0"/>
              </a:spcAft>
            </a:pPr>
            <a:r>
              <a:rPr lang="uk-UA" dirty="0">
                <a:latin typeface="Times New Roman"/>
                <a:ea typeface="Calibri"/>
              </a:rPr>
              <a:t>Комісія у складі:</a:t>
            </a:r>
            <a:endParaRPr lang="ru-RU" sz="1100" dirty="0">
              <a:latin typeface="Times New Roman"/>
              <a:ea typeface="Calibri"/>
            </a:endParaRPr>
          </a:p>
          <a:p>
            <a:pPr algn="just">
              <a:spcAft>
                <a:spcPts val="0"/>
              </a:spcAft>
            </a:pPr>
            <a:r>
              <a:rPr lang="uk-UA" dirty="0">
                <a:latin typeface="Times New Roman"/>
                <a:ea typeface="Calibri"/>
              </a:rPr>
              <a:t>голови ____________________________________________________________________,</a:t>
            </a:r>
            <a:endParaRPr lang="ru-RU" sz="1100" dirty="0">
              <a:latin typeface="Times New Roman"/>
              <a:ea typeface="Calibri"/>
            </a:endParaRPr>
          </a:p>
          <a:p>
            <a:pPr algn="ctr">
              <a:spcAft>
                <a:spcPts val="0"/>
              </a:spcAft>
            </a:pPr>
            <a:r>
              <a:rPr lang="uk-UA" sz="1100" dirty="0">
                <a:latin typeface="Times New Roman"/>
                <a:ea typeface="Calibri"/>
              </a:rPr>
              <a:t>(прізвище, ініціали, посада)</a:t>
            </a:r>
            <a:endParaRPr lang="ru-RU" sz="1100" dirty="0">
              <a:latin typeface="Times New Roman"/>
              <a:ea typeface="Calibri"/>
            </a:endParaRPr>
          </a:p>
          <a:p>
            <a:pPr algn="just">
              <a:spcAft>
                <a:spcPts val="0"/>
              </a:spcAft>
            </a:pPr>
            <a:r>
              <a:rPr lang="uk-UA" dirty="0">
                <a:latin typeface="Times New Roman"/>
                <a:ea typeface="Calibri"/>
              </a:rPr>
              <a:t>членів комісії: </a:t>
            </a:r>
            <a:endParaRPr lang="ru-RU" sz="1100" dirty="0">
              <a:latin typeface="Times New Roman"/>
              <a:ea typeface="Calibri"/>
            </a:endParaRPr>
          </a:p>
          <a:p>
            <a:pPr algn="just">
              <a:spcAft>
                <a:spcPts val="0"/>
              </a:spcAft>
            </a:pPr>
            <a:r>
              <a:rPr lang="uk-UA" dirty="0" smtClean="0">
                <a:latin typeface="Times New Roman"/>
                <a:ea typeface="Calibri"/>
              </a:rPr>
              <a:t>____________________________________________________________________, </a:t>
            </a:r>
            <a:endParaRPr lang="ru-RU" sz="1100" dirty="0">
              <a:latin typeface="Times New Roman"/>
              <a:ea typeface="Calibri"/>
            </a:endParaRPr>
          </a:p>
          <a:p>
            <a:pPr algn="ctr">
              <a:spcAft>
                <a:spcPts val="0"/>
              </a:spcAft>
            </a:pPr>
            <a:r>
              <a:rPr lang="uk-UA" sz="1100" dirty="0">
                <a:latin typeface="Times New Roman"/>
                <a:ea typeface="Calibri"/>
              </a:rPr>
              <a:t>(прізвище, ініціали, посада)</a:t>
            </a:r>
            <a:endParaRPr lang="ru-RU" sz="1100" dirty="0">
              <a:latin typeface="Times New Roman"/>
              <a:ea typeface="Calibri"/>
            </a:endParaRPr>
          </a:p>
          <a:p>
            <a:pPr lvl="0" algn="just"/>
            <a:r>
              <a:rPr lang="uk-UA" dirty="0" smtClean="0">
                <a:latin typeface="Times New Roman"/>
                <a:ea typeface="Calibri"/>
              </a:rPr>
              <a:t> </a:t>
            </a:r>
            <a:r>
              <a:rPr lang="uk-UA" dirty="0">
                <a:solidFill>
                  <a:prstClr val="black"/>
                </a:solidFill>
                <a:latin typeface="Times New Roman"/>
                <a:ea typeface="Calibri"/>
              </a:rPr>
              <a:t>____________________________________________________________________, </a:t>
            </a:r>
            <a:endParaRPr lang="ru-RU" sz="1100" dirty="0">
              <a:solidFill>
                <a:prstClr val="black"/>
              </a:solidFill>
              <a:latin typeface="Times New Roman"/>
              <a:ea typeface="Calibri"/>
            </a:endParaRPr>
          </a:p>
          <a:p>
            <a:pPr lvl="0" algn="ctr"/>
            <a:r>
              <a:rPr lang="uk-UA" sz="1100" dirty="0">
                <a:solidFill>
                  <a:prstClr val="black"/>
                </a:solidFill>
                <a:latin typeface="Times New Roman"/>
                <a:ea typeface="Calibri"/>
              </a:rPr>
              <a:t>(прізвище, ініціали, посада</a:t>
            </a:r>
            <a:r>
              <a:rPr lang="uk-UA" sz="1100" dirty="0" smtClean="0">
                <a:solidFill>
                  <a:prstClr val="black"/>
                </a:solidFill>
                <a:latin typeface="Times New Roman"/>
                <a:ea typeface="Calibri"/>
              </a:rPr>
              <a:t>)</a:t>
            </a:r>
            <a:endParaRPr lang="uk-UA" dirty="0" smtClean="0">
              <a:latin typeface="Times New Roman"/>
              <a:ea typeface="Calibri"/>
            </a:endParaRPr>
          </a:p>
          <a:p>
            <a:pPr lvl="0" algn="just"/>
            <a:r>
              <a:rPr lang="uk-UA" dirty="0">
                <a:solidFill>
                  <a:prstClr val="black"/>
                </a:solidFill>
                <a:latin typeface="Times New Roman"/>
                <a:ea typeface="Calibri"/>
              </a:rPr>
              <a:t>____________________________________________________________________, </a:t>
            </a:r>
            <a:endParaRPr lang="ru-RU" sz="1100" dirty="0">
              <a:solidFill>
                <a:prstClr val="black"/>
              </a:solidFill>
              <a:latin typeface="Times New Roman"/>
              <a:ea typeface="Calibri"/>
            </a:endParaRPr>
          </a:p>
          <a:p>
            <a:pPr lvl="0" algn="ctr"/>
            <a:r>
              <a:rPr lang="uk-UA" sz="1100" dirty="0">
                <a:solidFill>
                  <a:prstClr val="black"/>
                </a:solidFill>
                <a:latin typeface="Times New Roman"/>
                <a:ea typeface="Calibri"/>
              </a:rPr>
              <a:t>(прізвище, ініціали, посада)</a:t>
            </a:r>
            <a:endParaRPr lang="ru-RU" sz="1100" dirty="0">
              <a:solidFill>
                <a:prstClr val="black"/>
              </a:solidFill>
              <a:latin typeface="Times New Roman"/>
              <a:ea typeface="Calibri"/>
            </a:endParaRPr>
          </a:p>
          <a:p>
            <a:pPr algn="just">
              <a:spcAft>
                <a:spcPts val="0"/>
              </a:spcAft>
            </a:pPr>
            <a:endParaRPr lang="uk-UA" dirty="0" smtClean="0">
              <a:latin typeface="Times New Roman"/>
              <a:ea typeface="Calibri"/>
            </a:endParaRPr>
          </a:p>
          <a:p>
            <a:pPr algn="just">
              <a:spcAft>
                <a:spcPts val="0"/>
              </a:spcAft>
            </a:pPr>
            <a:r>
              <a:rPr lang="uk-UA" dirty="0" smtClean="0">
                <a:latin typeface="Times New Roman"/>
                <a:ea typeface="Calibri"/>
              </a:rPr>
              <a:t>створена </a:t>
            </a:r>
            <a:r>
              <a:rPr lang="uk-UA" dirty="0">
                <a:latin typeface="Times New Roman"/>
                <a:ea typeface="Calibri"/>
              </a:rPr>
              <a:t>на підставі наказу від «___» _________ 20__ року                   № </a:t>
            </a:r>
            <a:r>
              <a:rPr lang="uk-UA" dirty="0" smtClean="0">
                <a:latin typeface="Times New Roman"/>
                <a:ea typeface="Calibri"/>
              </a:rPr>
              <a:t>______,</a:t>
            </a:r>
            <a:endParaRPr lang="ru-RU" sz="1100" dirty="0">
              <a:latin typeface="Times New Roman"/>
              <a:ea typeface="Calibri"/>
            </a:endParaRPr>
          </a:p>
        </p:txBody>
      </p:sp>
    </p:spTree>
    <p:extLst>
      <p:ext uri="{BB962C8B-B14F-4D97-AF65-F5344CB8AC3E}">
        <p14:creationId xmlns:p14="http://schemas.microsoft.com/office/powerpoint/2010/main" val="1237166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26454441"/>
              </p:ext>
            </p:extLst>
          </p:nvPr>
        </p:nvGraphicFramePr>
        <p:xfrm>
          <a:off x="284205" y="1785757"/>
          <a:ext cx="11664778" cy="1371600"/>
        </p:xfrm>
        <a:graphic>
          <a:graphicData uri="http://schemas.openxmlformats.org/drawingml/2006/table">
            <a:tbl>
              <a:tblPr firstRow="1" firstCol="1" bandRow="1" bandCol="1"/>
              <a:tblGrid>
                <a:gridCol w="632449"/>
                <a:gridCol w="3021307"/>
                <a:gridCol w="2007493"/>
                <a:gridCol w="2350958"/>
                <a:gridCol w="1846420"/>
                <a:gridCol w="1806151"/>
              </a:tblGrid>
              <a:tr h="1365215">
                <a:tc>
                  <a:txBody>
                    <a:bodyPr/>
                    <a:lstStyle/>
                    <a:p>
                      <a:pPr algn="ctr">
                        <a:spcAft>
                          <a:spcPts val="0"/>
                        </a:spcAft>
                      </a:pPr>
                      <a:r>
                        <a:rPr lang="uk-UA" sz="1800" dirty="0">
                          <a:effectLst/>
                          <a:latin typeface="Times New Roman"/>
                          <a:ea typeface="Calibri"/>
                          <a:cs typeface="Times New Roman"/>
                        </a:rPr>
                        <a:t>№ з/п</a:t>
                      </a:r>
                      <a:endParaRPr lang="ru-RU"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dirty="0">
                          <a:effectLst/>
                          <a:latin typeface="Times New Roman"/>
                          <a:ea typeface="Calibri"/>
                          <a:cs typeface="Times New Roman"/>
                        </a:rPr>
                        <a:t>Прізвище, ім’я, по батькові працівника</a:t>
                      </a:r>
                      <a:endParaRPr lang="ru-RU" sz="1800" dirty="0">
                        <a:effectLst/>
                        <a:latin typeface="Times New Roman"/>
                        <a:ea typeface="Calibri"/>
                        <a:cs typeface="Times New Roman"/>
                      </a:endParaRPr>
                    </a:p>
                    <a:p>
                      <a:pPr algn="ctr">
                        <a:spcAft>
                          <a:spcPts val="0"/>
                        </a:spcAft>
                      </a:pPr>
                      <a:r>
                        <a:rPr lang="uk-UA" sz="1800" dirty="0">
                          <a:effectLst/>
                          <a:latin typeface="Times New Roman"/>
                          <a:ea typeface="Calibri"/>
                          <a:cs typeface="Times New Roman"/>
                        </a:rPr>
                        <a:t> </a:t>
                      </a:r>
                      <a:endParaRPr lang="ru-RU"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dirty="0">
                          <a:effectLst/>
                          <a:latin typeface="Times New Roman"/>
                          <a:ea typeface="Calibri"/>
                          <a:cs typeface="Times New Roman"/>
                        </a:rPr>
                        <a:t>Посада, професія (фах)</a:t>
                      </a:r>
                      <a:endParaRPr lang="ru-RU" sz="1800" dirty="0">
                        <a:effectLst/>
                        <a:latin typeface="Times New Roman"/>
                        <a:ea typeface="Calibri"/>
                        <a:cs typeface="Times New Roman"/>
                      </a:endParaRPr>
                    </a:p>
                    <a:p>
                      <a:pPr algn="ctr">
                        <a:spcAft>
                          <a:spcPts val="0"/>
                        </a:spcAft>
                      </a:pPr>
                      <a:r>
                        <a:rPr lang="uk-UA" sz="1800" dirty="0">
                          <a:effectLst/>
                          <a:latin typeface="Times New Roman"/>
                          <a:ea typeface="Calibri"/>
                          <a:cs typeface="Times New Roman"/>
                        </a:rPr>
                        <a:t> </a:t>
                      </a:r>
                      <a:endParaRPr lang="ru-RU"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dirty="0">
                          <a:effectLst/>
                          <a:latin typeface="Times New Roman"/>
                          <a:ea typeface="Calibri"/>
                          <a:cs typeface="Times New Roman"/>
                        </a:rPr>
                        <a:t>Місце роботи (для підприємства ‒ структурний підрозділ)</a:t>
                      </a:r>
                      <a:endParaRPr lang="ru-RU" sz="1800" dirty="0">
                        <a:effectLst/>
                        <a:latin typeface="Times New Roman"/>
                        <a:ea typeface="Calibri"/>
                        <a:cs typeface="Times New Roman"/>
                      </a:endParaRPr>
                    </a:p>
                    <a:p>
                      <a:pPr algn="ctr">
                        <a:spcAft>
                          <a:spcPts val="0"/>
                        </a:spcAft>
                      </a:pPr>
                      <a:r>
                        <a:rPr lang="uk-UA" sz="1800" dirty="0">
                          <a:effectLst/>
                          <a:latin typeface="Times New Roman"/>
                          <a:ea typeface="Calibri"/>
                          <a:cs typeface="Times New Roman"/>
                        </a:rPr>
                        <a:t> </a:t>
                      </a:r>
                      <a:endParaRPr lang="ru-RU"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dirty="0">
                          <a:effectLst/>
                          <a:latin typeface="Times New Roman"/>
                          <a:ea typeface="Calibri"/>
                          <a:cs typeface="Times New Roman"/>
                        </a:rPr>
                        <a:t>Знає / не знає</a:t>
                      </a:r>
                      <a:endParaRPr lang="ru-RU" sz="1800" dirty="0">
                        <a:effectLst/>
                        <a:latin typeface="Times New Roman"/>
                        <a:ea typeface="Calibri"/>
                        <a:cs typeface="Times New Roman"/>
                      </a:endParaRPr>
                    </a:p>
                    <a:p>
                      <a:pPr algn="ctr">
                        <a:spcAft>
                          <a:spcPts val="0"/>
                        </a:spcAft>
                      </a:pPr>
                      <a:r>
                        <a:rPr lang="uk-UA" sz="1800" dirty="0">
                          <a:effectLst/>
                          <a:latin typeface="Times New Roman"/>
                          <a:ea typeface="Calibri"/>
                          <a:cs typeface="Times New Roman"/>
                        </a:rPr>
                        <a:t> </a:t>
                      </a:r>
                      <a:endParaRPr lang="ru-RU"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dirty="0">
                          <a:effectLst/>
                          <a:latin typeface="Times New Roman"/>
                          <a:ea typeface="Calibri"/>
                          <a:cs typeface="Times New Roman"/>
                        </a:rPr>
                        <a:t>Примітка</a:t>
                      </a:r>
                      <a:endParaRPr lang="ru-RU" sz="1800" dirty="0">
                        <a:effectLst/>
                        <a:latin typeface="Times New Roman"/>
                        <a:ea typeface="Calibri"/>
                        <a:cs typeface="Times New Roman"/>
                      </a:endParaRPr>
                    </a:p>
                    <a:p>
                      <a:pPr algn="ctr">
                        <a:spcAft>
                          <a:spcPts val="0"/>
                        </a:spcAft>
                      </a:pPr>
                      <a:r>
                        <a:rPr lang="uk-UA" sz="1800" dirty="0">
                          <a:effectLst/>
                          <a:latin typeface="Times New Roman"/>
                          <a:ea typeface="Calibri"/>
                          <a:cs typeface="Times New Roman"/>
                        </a:rPr>
                        <a:t> </a:t>
                      </a:r>
                      <a:endParaRPr lang="ru-RU" sz="1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284205" y="3546577"/>
            <a:ext cx="11652422" cy="2600712"/>
          </a:xfrm>
          <a:prstGeom prst="rect">
            <a:avLst/>
          </a:prstGeom>
        </p:spPr>
        <p:txBody>
          <a:bodyPr wrap="square">
            <a:spAutoFit/>
          </a:bodyPr>
          <a:lstStyle/>
          <a:p>
            <a:pPr algn="just">
              <a:spcAft>
                <a:spcPts val="0"/>
              </a:spcAft>
            </a:pPr>
            <a:r>
              <a:rPr lang="uk-UA" dirty="0">
                <a:latin typeface="Times New Roman"/>
                <a:ea typeface="Calibri"/>
              </a:rPr>
              <a:t> </a:t>
            </a:r>
            <a:endParaRPr lang="ru-RU" sz="1100" dirty="0">
              <a:latin typeface="Times New Roman"/>
              <a:ea typeface="Calibri"/>
            </a:endParaRPr>
          </a:p>
          <a:p>
            <a:pPr algn="just">
              <a:spcAft>
                <a:spcPts val="0"/>
              </a:spcAft>
            </a:pPr>
            <a:r>
              <a:rPr lang="uk-UA" dirty="0">
                <a:latin typeface="Times New Roman"/>
                <a:ea typeface="Calibri"/>
              </a:rPr>
              <a:t>Голова </a:t>
            </a:r>
            <a:r>
              <a:rPr lang="uk-UA" dirty="0" smtClean="0">
                <a:latin typeface="Times New Roman"/>
                <a:ea typeface="Calibri"/>
              </a:rPr>
              <a:t>комісії			 </a:t>
            </a:r>
            <a:r>
              <a:rPr lang="uk-UA" dirty="0">
                <a:latin typeface="Times New Roman"/>
                <a:ea typeface="Calibri"/>
              </a:rPr>
              <a:t>______________________________</a:t>
            </a:r>
            <a:endParaRPr lang="ru-RU" sz="1100" dirty="0">
              <a:latin typeface="Times New Roman"/>
              <a:ea typeface="Calibri"/>
            </a:endParaRPr>
          </a:p>
          <a:p>
            <a:pPr marL="4495800" algn="just">
              <a:spcAft>
                <a:spcPts val="0"/>
              </a:spcAft>
            </a:pPr>
            <a:r>
              <a:rPr lang="uk-UA" sz="1100" dirty="0">
                <a:latin typeface="Times New Roman"/>
                <a:ea typeface="Calibri"/>
              </a:rPr>
              <a:t>(підпис)</a:t>
            </a:r>
            <a:endParaRPr lang="ru-RU" sz="1100" dirty="0">
              <a:latin typeface="Times New Roman"/>
              <a:ea typeface="Calibri"/>
            </a:endParaRPr>
          </a:p>
          <a:p>
            <a:pPr algn="just">
              <a:spcAft>
                <a:spcPts val="0"/>
              </a:spcAft>
            </a:pPr>
            <a:r>
              <a:rPr lang="uk-UA" dirty="0">
                <a:latin typeface="Times New Roman"/>
                <a:ea typeface="Calibri"/>
              </a:rPr>
              <a:t>Члени комісії:</a:t>
            </a:r>
            <a:endParaRPr lang="ru-RU" sz="1100" dirty="0">
              <a:latin typeface="Times New Roman"/>
              <a:ea typeface="Calibri"/>
            </a:endParaRPr>
          </a:p>
          <a:p>
            <a:pPr marL="2697480" indent="449580" algn="just">
              <a:spcAft>
                <a:spcPts val="0"/>
              </a:spcAft>
            </a:pPr>
            <a:r>
              <a:rPr lang="uk-UA" dirty="0">
                <a:latin typeface="Times New Roman"/>
                <a:ea typeface="Calibri"/>
              </a:rPr>
              <a:t>      ______________________________</a:t>
            </a:r>
            <a:endParaRPr lang="ru-RU" sz="1100" dirty="0">
              <a:latin typeface="Times New Roman"/>
              <a:ea typeface="Calibri"/>
            </a:endParaRPr>
          </a:p>
          <a:p>
            <a:pPr marL="4050665" indent="449580" algn="just">
              <a:spcAft>
                <a:spcPts val="0"/>
              </a:spcAft>
            </a:pPr>
            <a:r>
              <a:rPr lang="uk-UA" sz="1100" dirty="0">
                <a:latin typeface="Times New Roman"/>
                <a:ea typeface="Calibri"/>
              </a:rPr>
              <a:t>(підпис)</a:t>
            </a:r>
            <a:endParaRPr lang="ru-RU" sz="1100" dirty="0">
              <a:latin typeface="Times New Roman"/>
              <a:ea typeface="Calibri"/>
            </a:endParaRPr>
          </a:p>
          <a:p>
            <a:pPr marL="2697480" indent="449580" algn="just">
              <a:spcAft>
                <a:spcPts val="0"/>
              </a:spcAft>
            </a:pPr>
            <a:r>
              <a:rPr lang="uk-UA" dirty="0">
                <a:latin typeface="Times New Roman"/>
                <a:ea typeface="Calibri"/>
              </a:rPr>
              <a:t>      ______________________________</a:t>
            </a:r>
            <a:endParaRPr lang="ru-RU" sz="1100" dirty="0">
              <a:latin typeface="Times New Roman"/>
              <a:ea typeface="Calibri"/>
            </a:endParaRPr>
          </a:p>
          <a:p>
            <a:pPr marL="4046220" indent="449580" algn="just">
              <a:spcAft>
                <a:spcPts val="0"/>
              </a:spcAft>
            </a:pPr>
            <a:r>
              <a:rPr lang="uk-UA" sz="1100" dirty="0">
                <a:latin typeface="Times New Roman"/>
                <a:ea typeface="Calibri"/>
              </a:rPr>
              <a:t>(підпис)</a:t>
            </a:r>
            <a:endParaRPr lang="ru-RU" sz="1100" dirty="0">
              <a:latin typeface="Times New Roman"/>
              <a:ea typeface="Calibri"/>
            </a:endParaRPr>
          </a:p>
          <a:p>
            <a:pPr marL="1348740" indent="449580" algn="just">
              <a:spcAft>
                <a:spcPts val="0"/>
              </a:spcAft>
            </a:pPr>
            <a:r>
              <a:rPr lang="uk-UA" dirty="0">
                <a:latin typeface="Times New Roman"/>
                <a:ea typeface="Calibri"/>
              </a:rPr>
              <a:t>               		      ______________________________</a:t>
            </a:r>
            <a:endParaRPr lang="ru-RU" sz="1100" dirty="0">
              <a:latin typeface="Times New Roman"/>
              <a:ea typeface="Calibri"/>
            </a:endParaRPr>
          </a:p>
          <a:p>
            <a:pPr marL="4046220" indent="449580" algn="just">
              <a:spcAft>
                <a:spcPts val="0"/>
              </a:spcAft>
            </a:pPr>
            <a:r>
              <a:rPr lang="uk-UA" sz="1100" dirty="0">
                <a:latin typeface="Times New Roman"/>
                <a:ea typeface="Calibri"/>
              </a:rPr>
              <a:t>(підпис)</a:t>
            </a:r>
            <a:endParaRPr lang="ru-RU" sz="1100" dirty="0">
              <a:latin typeface="Times New Roman"/>
              <a:ea typeface="Calibri"/>
            </a:endParaRPr>
          </a:p>
          <a:p>
            <a:pPr algn="just">
              <a:spcAft>
                <a:spcPts val="0"/>
              </a:spcAft>
            </a:pPr>
            <a:r>
              <a:rPr lang="uk-UA" sz="1100" dirty="0">
                <a:latin typeface="Times New Roman"/>
                <a:ea typeface="Calibri"/>
              </a:rPr>
              <a:t> </a:t>
            </a:r>
            <a:endParaRPr lang="ru-RU" sz="1100" dirty="0">
              <a:effectLst/>
              <a:latin typeface="Times New Roman"/>
              <a:ea typeface="Calibri"/>
            </a:endParaRPr>
          </a:p>
        </p:txBody>
      </p:sp>
      <p:sp>
        <p:nvSpPr>
          <p:cNvPr id="4" name="Прямоугольник 3"/>
          <p:cNvSpPr/>
          <p:nvPr/>
        </p:nvSpPr>
        <p:spPr>
          <a:xfrm>
            <a:off x="284205" y="309200"/>
            <a:ext cx="11652422" cy="1261884"/>
          </a:xfrm>
          <a:prstGeom prst="rect">
            <a:avLst/>
          </a:prstGeom>
        </p:spPr>
        <p:txBody>
          <a:bodyPr wrap="square">
            <a:spAutoFit/>
          </a:bodyPr>
          <a:lstStyle/>
          <a:p>
            <a:pPr lvl="0" algn="just"/>
            <a:r>
              <a:rPr lang="uk-UA" dirty="0">
                <a:solidFill>
                  <a:prstClr val="black"/>
                </a:solidFill>
                <a:latin typeface="Times New Roman"/>
                <a:ea typeface="Calibri"/>
              </a:rPr>
              <a:t>перевірила знання</a:t>
            </a:r>
            <a:endParaRPr lang="ru-RU" sz="1100" dirty="0">
              <a:solidFill>
                <a:prstClr val="black"/>
              </a:solidFill>
              <a:latin typeface="Times New Roman"/>
              <a:ea typeface="Calibri"/>
            </a:endParaRPr>
          </a:p>
          <a:p>
            <a:pPr lvl="0" algn="just"/>
            <a:r>
              <a:rPr lang="uk-UA" dirty="0">
                <a:solidFill>
                  <a:prstClr val="black"/>
                </a:solidFill>
                <a:latin typeface="Times New Roman"/>
                <a:ea typeface="Calibri"/>
              </a:rPr>
              <a:t>____________________________________________________________________</a:t>
            </a:r>
            <a:endParaRPr lang="ru-RU" sz="1100" dirty="0">
              <a:solidFill>
                <a:prstClr val="black"/>
              </a:solidFill>
              <a:latin typeface="Times New Roman"/>
              <a:ea typeface="Calibri"/>
            </a:endParaRPr>
          </a:p>
          <a:p>
            <a:pPr lvl="0" algn="ctr"/>
            <a:r>
              <a:rPr lang="uk-UA" sz="1100" dirty="0">
                <a:solidFill>
                  <a:prstClr val="black"/>
                </a:solidFill>
                <a:latin typeface="Times New Roman"/>
                <a:ea typeface="Calibri"/>
              </a:rPr>
              <a:t>(перелік основних нормативно-правових актів з</a:t>
            </a:r>
            <a:endParaRPr lang="ru-RU" sz="1100" dirty="0">
              <a:solidFill>
                <a:prstClr val="black"/>
              </a:solidFill>
              <a:latin typeface="Times New Roman"/>
              <a:ea typeface="Calibri"/>
            </a:endParaRPr>
          </a:p>
          <a:p>
            <a:pPr lvl="0" algn="just"/>
            <a:r>
              <a:rPr lang="uk-UA" dirty="0">
                <a:solidFill>
                  <a:prstClr val="black"/>
                </a:solidFill>
                <a:latin typeface="Times New Roman"/>
                <a:ea typeface="Calibri"/>
              </a:rPr>
              <a:t>____________________________________________________________________</a:t>
            </a:r>
            <a:endParaRPr lang="ru-RU" sz="1100" dirty="0">
              <a:solidFill>
                <a:prstClr val="black"/>
              </a:solidFill>
              <a:latin typeface="Times New Roman"/>
              <a:ea typeface="Calibri"/>
            </a:endParaRPr>
          </a:p>
          <a:p>
            <a:pPr lvl="0" algn="ctr"/>
            <a:r>
              <a:rPr lang="uk-UA" sz="1100" dirty="0">
                <a:solidFill>
                  <a:prstClr val="black"/>
                </a:solidFill>
                <a:latin typeface="Times New Roman"/>
                <a:ea typeface="Calibri"/>
              </a:rPr>
              <a:t>охорони праці, за якими проводилася перевірка знань)</a:t>
            </a:r>
            <a:endParaRPr lang="ru-RU" sz="1100" dirty="0">
              <a:solidFill>
                <a:prstClr val="black"/>
              </a:solidFill>
              <a:latin typeface="Times New Roman"/>
              <a:ea typeface="Calibri"/>
            </a:endParaRPr>
          </a:p>
        </p:txBody>
      </p:sp>
    </p:spTree>
    <p:extLst>
      <p:ext uri="{BB962C8B-B14F-4D97-AF65-F5344CB8AC3E}">
        <p14:creationId xmlns:p14="http://schemas.microsoft.com/office/powerpoint/2010/main" val="2618116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47135" y="195590"/>
            <a:ext cx="27884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Calibri" charset="-52"/>
                <a:cs typeface="Times New Roman" pitchFamily="18" charset="0"/>
              </a:rPr>
              <a:t>Обкладинка посвідчення  </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946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8940" y="313037"/>
            <a:ext cx="466725" cy="609600"/>
          </a:xfrm>
          <a:prstGeom prst="rect">
            <a:avLst/>
          </a:prstGeom>
          <a:solidFill>
            <a:srgbClr val="FFFFFF"/>
          </a:solidFill>
        </p:spPr>
      </p:pic>
      <p:sp>
        <p:nvSpPr>
          <p:cNvPr id="6" name="Rectangle 6"/>
          <p:cNvSpPr>
            <a:spLocks noChangeArrowheads="1"/>
          </p:cNvSpPr>
          <p:nvPr/>
        </p:nvSpPr>
        <p:spPr bwMode="auto">
          <a:xfrm>
            <a:off x="220335" y="762400"/>
            <a:ext cx="117039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uk-UA" sz="1400" b="1" i="0" u="none" strike="noStrike" cap="none" normalizeH="0" baseline="0" dirty="0" smtClean="0">
              <a:ln>
                <a:noFill/>
              </a:ln>
              <a:solidFill>
                <a:schemeClr val="tx1"/>
              </a:solidFill>
              <a:effectLst/>
              <a:latin typeface="Times New Roman" pitchFamily="18" charset="0"/>
              <a:ea typeface="Calibri" charset="-52"/>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charset="-52"/>
                <a:cs typeface="Times New Roman" pitchFamily="18" charset="0"/>
              </a:rPr>
              <a:t>ПОСВІДЧЕННЯ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charset="-52"/>
                <a:cs typeface="Times New Roman" pitchFamily="18" charset="0"/>
              </a:rPr>
              <a:t>про перевірку знань з питань охорони праці, безпеки життєдіяльності</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247135" y="1946521"/>
            <a:ext cx="11677134" cy="3616375"/>
          </a:xfrm>
          <a:prstGeom prst="rect">
            <a:avLst/>
          </a:prstGeom>
        </p:spPr>
        <p:txBody>
          <a:bodyPr wrap="square">
            <a:spAutoFit/>
          </a:bodyPr>
          <a:lstStyle/>
          <a:p>
            <a:pPr marL="4045585" indent="635" algn="just">
              <a:spcAft>
                <a:spcPts val="0"/>
              </a:spcAft>
            </a:pPr>
            <a:r>
              <a:rPr lang="uk-UA" sz="1600" b="1" dirty="0">
                <a:latin typeface="Times New Roman"/>
                <a:ea typeface="Calibri"/>
              </a:rPr>
              <a:t>Перша сторінка посвідчення </a:t>
            </a:r>
            <a:endParaRPr lang="ru-RU" sz="1100" b="1" dirty="0">
              <a:latin typeface="Times New Roman"/>
              <a:ea typeface="Calibri"/>
            </a:endParaRPr>
          </a:p>
          <a:p>
            <a:pPr indent="450215" algn="just">
              <a:spcAft>
                <a:spcPts val="0"/>
              </a:spcAft>
            </a:pPr>
            <a:r>
              <a:rPr lang="uk-UA" dirty="0">
                <a:latin typeface="Times New Roman"/>
                <a:ea typeface="Calibri"/>
              </a:rPr>
              <a:t> </a:t>
            </a:r>
            <a:endParaRPr lang="ru-RU" sz="1100" dirty="0">
              <a:latin typeface="Times New Roman"/>
              <a:ea typeface="Calibri"/>
            </a:endParaRPr>
          </a:p>
          <a:p>
            <a:pPr algn="just">
              <a:spcAft>
                <a:spcPts val="0"/>
              </a:spcAft>
            </a:pPr>
            <a:r>
              <a:rPr lang="uk-UA" dirty="0">
                <a:latin typeface="Times New Roman"/>
                <a:ea typeface="Calibri"/>
              </a:rPr>
              <a:t>____________________________________________________________________</a:t>
            </a:r>
            <a:endParaRPr lang="ru-RU" sz="1100" dirty="0">
              <a:latin typeface="Times New Roman"/>
              <a:ea typeface="Calibri"/>
            </a:endParaRPr>
          </a:p>
          <a:p>
            <a:pPr indent="450215" algn="ctr">
              <a:spcAft>
                <a:spcPts val="0"/>
              </a:spcAft>
            </a:pPr>
            <a:r>
              <a:rPr lang="uk-UA" sz="1100" dirty="0">
                <a:latin typeface="Times New Roman"/>
                <a:ea typeface="Calibri"/>
              </a:rPr>
              <a:t>(підприємство, установа, організація, заклад освіти)</a:t>
            </a:r>
            <a:endParaRPr lang="ru-RU" sz="1100" dirty="0">
              <a:latin typeface="Times New Roman"/>
              <a:ea typeface="Calibri"/>
            </a:endParaRPr>
          </a:p>
          <a:p>
            <a:pPr indent="450215" algn="just">
              <a:spcAft>
                <a:spcPts val="0"/>
              </a:spcAft>
            </a:pPr>
            <a:r>
              <a:rPr lang="uk-UA" dirty="0">
                <a:latin typeface="Times New Roman"/>
                <a:ea typeface="Calibri"/>
              </a:rPr>
              <a:t> </a:t>
            </a:r>
            <a:endParaRPr lang="ru-RU" sz="1100" dirty="0">
              <a:latin typeface="Times New Roman"/>
              <a:ea typeface="Calibri"/>
            </a:endParaRPr>
          </a:p>
          <a:p>
            <a:pPr indent="450215" algn="ctr">
              <a:spcAft>
                <a:spcPts val="0"/>
              </a:spcAft>
            </a:pPr>
            <a:r>
              <a:rPr lang="uk-UA" b="1" dirty="0">
                <a:latin typeface="Times New Roman"/>
                <a:ea typeface="Calibri"/>
              </a:rPr>
              <a:t>ПОСВІДЧЕННЯ №</a:t>
            </a:r>
            <a:endParaRPr lang="ru-RU" sz="1100" dirty="0">
              <a:latin typeface="Times New Roman"/>
              <a:ea typeface="Calibri"/>
            </a:endParaRPr>
          </a:p>
          <a:p>
            <a:pPr indent="450215" algn="just">
              <a:spcAft>
                <a:spcPts val="0"/>
              </a:spcAft>
            </a:pPr>
            <a:r>
              <a:rPr lang="uk-UA" dirty="0">
                <a:latin typeface="Times New Roman"/>
                <a:ea typeface="Calibri"/>
              </a:rPr>
              <a:t> </a:t>
            </a:r>
            <a:endParaRPr lang="ru-RU" sz="1100" dirty="0">
              <a:latin typeface="Times New Roman"/>
              <a:ea typeface="Calibri"/>
            </a:endParaRPr>
          </a:p>
          <a:p>
            <a:pPr algn="just">
              <a:spcAft>
                <a:spcPts val="0"/>
              </a:spcAft>
            </a:pPr>
            <a:r>
              <a:rPr lang="uk-UA" dirty="0" err="1">
                <a:latin typeface="Times New Roman"/>
                <a:ea typeface="Calibri"/>
              </a:rPr>
              <a:t>Видано______________________________________________________</a:t>
            </a:r>
            <a:r>
              <a:rPr lang="uk-UA" dirty="0">
                <a:latin typeface="Times New Roman"/>
                <a:ea typeface="Calibri"/>
              </a:rPr>
              <a:t>_______,</a:t>
            </a:r>
            <a:endParaRPr lang="ru-RU" sz="1100" dirty="0">
              <a:latin typeface="Times New Roman"/>
              <a:ea typeface="Calibri"/>
            </a:endParaRPr>
          </a:p>
          <a:p>
            <a:pPr indent="450215" algn="ctr">
              <a:spcAft>
                <a:spcPts val="0"/>
              </a:spcAft>
            </a:pPr>
            <a:r>
              <a:rPr lang="uk-UA" sz="1100" dirty="0">
                <a:latin typeface="Times New Roman"/>
                <a:ea typeface="Calibri"/>
              </a:rPr>
              <a:t>(прізвище, ім'я, по батькові)</a:t>
            </a:r>
            <a:endParaRPr lang="ru-RU" sz="1100" dirty="0">
              <a:latin typeface="Times New Roman"/>
              <a:ea typeface="Calibri"/>
            </a:endParaRPr>
          </a:p>
          <a:p>
            <a:pPr algn="just">
              <a:spcAft>
                <a:spcPts val="0"/>
              </a:spcAft>
            </a:pPr>
            <a:r>
              <a:rPr lang="uk-UA" dirty="0">
                <a:latin typeface="Times New Roman"/>
                <a:ea typeface="Calibri"/>
              </a:rPr>
              <a:t>посада ______________________________________________________________,</a:t>
            </a:r>
            <a:endParaRPr lang="ru-RU" sz="1100" dirty="0">
              <a:latin typeface="Times New Roman"/>
              <a:ea typeface="Calibri"/>
            </a:endParaRPr>
          </a:p>
          <a:p>
            <a:pPr algn="just">
              <a:spcAft>
                <a:spcPts val="0"/>
              </a:spcAft>
            </a:pPr>
            <a:r>
              <a:rPr lang="uk-UA" dirty="0">
                <a:latin typeface="Times New Roman"/>
                <a:ea typeface="Calibri"/>
              </a:rPr>
              <a:t>місце </a:t>
            </a:r>
            <a:r>
              <a:rPr lang="uk-UA" dirty="0" err="1">
                <a:latin typeface="Times New Roman"/>
                <a:ea typeface="Calibri"/>
              </a:rPr>
              <a:t>роботи__________________________________________________</a:t>
            </a:r>
            <a:r>
              <a:rPr lang="uk-UA" dirty="0">
                <a:latin typeface="Times New Roman"/>
                <a:ea typeface="Calibri"/>
              </a:rPr>
              <a:t>_______,</a:t>
            </a:r>
            <a:endParaRPr lang="ru-RU" sz="1100" dirty="0">
              <a:latin typeface="Times New Roman"/>
              <a:ea typeface="Calibri"/>
            </a:endParaRPr>
          </a:p>
          <a:p>
            <a:pPr algn="just">
              <a:spcAft>
                <a:spcPts val="0"/>
              </a:spcAft>
            </a:pPr>
            <a:r>
              <a:rPr lang="uk-UA" dirty="0">
                <a:latin typeface="Times New Roman"/>
                <a:ea typeface="Calibri"/>
              </a:rPr>
              <a:t>про те, що він (вона) пройшов(</a:t>
            </a:r>
            <a:r>
              <a:rPr lang="uk-UA" dirty="0" err="1">
                <a:latin typeface="Times New Roman"/>
                <a:ea typeface="Calibri"/>
              </a:rPr>
              <a:t>ла</a:t>
            </a:r>
            <a:r>
              <a:rPr lang="uk-UA" dirty="0">
                <a:latin typeface="Times New Roman"/>
                <a:ea typeface="Calibri"/>
              </a:rPr>
              <a:t>) навчання і виявив(</a:t>
            </a:r>
            <a:r>
              <a:rPr lang="uk-UA" dirty="0" err="1">
                <a:latin typeface="Times New Roman"/>
                <a:ea typeface="Calibri"/>
              </a:rPr>
              <a:t>ла</a:t>
            </a:r>
            <a:r>
              <a:rPr lang="uk-UA" dirty="0">
                <a:latin typeface="Times New Roman"/>
                <a:ea typeface="Calibri"/>
              </a:rPr>
              <a:t>) потрібні </a:t>
            </a:r>
            <a:r>
              <a:rPr lang="uk-UA" dirty="0" err="1">
                <a:latin typeface="Times New Roman"/>
                <a:ea typeface="Calibri"/>
              </a:rPr>
              <a:t>знанн</a:t>
            </a:r>
            <a:r>
              <a:rPr lang="uk-UA" dirty="0">
                <a:latin typeface="Times New Roman"/>
                <a:ea typeface="Calibri"/>
              </a:rPr>
              <a:t>я______</a:t>
            </a:r>
            <a:endParaRPr lang="ru-RU" sz="1100" dirty="0">
              <a:latin typeface="Times New Roman"/>
              <a:ea typeface="Calibri"/>
            </a:endParaRPr>
          </a:p>
          <a:p>
            <a:pPr algn="just">
              <a:spcAft>
                <a:spcPts val="0"/>
              </a:spcAft>
            </a:pPr>
            <a:r>
              <a:rPr lang="uk-UA" dirty="0">
                <a:latin typeface="Times New Roman"/>
                <a:ea typeface="Calibri"/>
              </a:rPr>
              <a:t>____________________________________________________________________</a:t>
            </a:r>
            <a:endParaRPr lang="ru-RU" sz="1100" dirty="0">
              <a:latin typeface="Times New Roman"/>
              <a:ea typeface="Calibri"/>
            </a:endParaRPr>
          </a:p>
          <a:p>
            <a:pPr algn="ctr">
              <a:spcAft>
                <a:spcPts val="0"/>
              </a:spcAft>
            </a:pPr>
            <a:r>
              <a:rPr lang="uk-UA" sz="1100" dirty="0">
                <a:latin typeface="Times New Roman"/>
                <a:ea typeface="Calibri"/>
              </a:rPr>
              <a:t>(перелік основних нормативно-правових актів з охорони праці, безпеки життєдіяльності, за якими проводилася перевірка знань)</a:t>
            </a:r>
            <a:endParaRPr lang="ru-RU" sz="1100" dirty="0">
              <a:effectLst/>
              <a:latin typeface="Times New Roman"/>
              <a:ea typeface="Calibri"/>
            </a:endParaRPr>
          </a:p>
        </p:txBody>
      </p:sp>
      <p:sp>
        <p:nvSpPr>
          <p:cNvPr id="8" name="Прямоугольник 7"/>
          <p:cNvSpPr/>
          <p:nvPr/>
        </p:nvSpPr>
        <p:spPr>
          <a:xfrm>
            <a:off x="220335" y="5561318"/>
            <a:ext cx="11677134" cy="1092607"/>
          </a:xfrm>
          <a:prstGeom prst="rect">
            <a:avLst/>
          </a:prstGeom>
        </p:spPr>
        <p:txBody>
          <a:bodyPr wrap="square">
            <a:spAutoFit/>
          </a:bodyPr>
          <a:lstStyle/>
          <a:p>
            <a:pPr indent="449580" algn="just">
              <a:spcAft>
                <a:spcPts val="0"/>
              </a:spcAft>
            </a:pPr>
            <a:r>
              <a:rPr lang="uk-UA" dirty="0">
                <a:latin typeface="Times New Roman"/>
                <a:ea typeface="Calibri"/>
              </a:rPr>
              <a:t>Підстава: протокол засідання комісії з перевірки знань  </a:t>
            </a:r>
            <a:endParaRPr lang="ru-RU" sz="1100" dirty="0">
              <a:latin typeface="Times New Roman"/>
              <a:ea typeface="Calibri"/>
            </a:endParaRPr>
          </a:p>
          <a:p>
            <a:pPr indent="450215" algn="just">
              <a:spcAft>
                <a:spcPts val="0"/>
              </a:spcAft>
            </a:pPr>
            <a:r>
              <a:rPr lang="uk-UA" dirty="0">
                <a:latin typeface="Times New Roman"/>
                <a:ea typeface="Calibri"/>
              </a:rPr>
              <a:t>від «___» ____________ 20__ року                             № _________________</a:t>
            </a:r>
            <a:endParaRPr lang="ru-RU" sz="1100" dirty="0">
              <a:latin typeface="Times New Roman"/>
              <a:ea typeface="Calibri"/>
            </a:endParaRPr>
          </a:p>
          <a:p>
            <a:pPr indent="450215" algn="just">
              <a:spcAft>
                <a:spcPts val="0"/>
              </a:spcAft>
            </a:pPr>
            <a:r>
              <a:rPr lang="uk-UA" dirty="0">
                <a:latin typeface="Times New Roman"/>
                <a:ea typeface="Calibri"/>
              </a:rPr>
              <a:t>Голова комісії ___________________________              _________________</a:t>
            </a:r>
            <a:endParaRPr lang="ru-RU" sz="1100" dirty="0">
              <a:latin typeface="Times New Roman"/>
              <a:ea typeface="Calibri"/>
            </a:endParaRPr>
          </a:p>
          <a:p>
            <a:pPr indent="450215" algn="just">
              <a:spcAft>
                <a:spcPts val="0"/>
              </a:spcAft>
            </a:pPr>
            <a:r>
              <a:rPr lang="uk-UA" sz="1100" dirty="0">
                <a:latin typeface="Times New Roman"/>
                <a:ea typeface="Calibri"/>
              </a:rPr>
              <a:t>                                                   (прізвище та ініціали)                                                (підпис) </a:t>
            </a:r>
            <a:endParaRPr lang="ru-RU" sz="1100" dirty="0">
              <a:effectLst/>
              <a:latin typeface="Times New Roman"/>
              <a:ea typeface="Calibri"/>
            </a:endParaRPr>
          </a:p>
        </p:txBody>
      </p:sp>
    </p:spTree>
    <p:extLst>
      <p:ext uri="{BB962C8B-B14F-4D97-AF65-F5344CB8AC3E}">
        <p14:creationId xmlns:p14="http://schemas.microsoft.com/office/powerpoint/2010/main" val="3404183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2422" y="235362"/>
            <a:ext cx="11689491" cy="3585597"/>
          </a:xfrm>
          <a:prstGeom prst="rect">
            <a:avLst/>
          </a:prstGeom>
        </p:spPr>
        <p:txBody>
          <a:bodyPr wrap="square">
            <a:spAutoFit/>
          </a:bodyPr>
          <a:lstStyle/>
          <a:p>
            <a:pPr indent="450215" algn="ctr">
              <a:spcAft>
                <a:spcPts val="0"/>
              </a:spcAft>
            </a:pPr>
            <a:r>
              <a:rPr lang="uk-UA" b="1" dirty="0">
                <a:latin typeface="Times New Roman"/>
                <a:ea typeface="Calibri"/>
              </a:rPr>
              <a:t>ВІДОМОСТІ ПРО ПЕРІОДИЧНУ ПЕРЕВІРКУ ЗНАНЬ</a:t>
            </a:r>
            <a:endParaRPr lang="ru-RU" sz="1100" dirty="0">
              <a:latin typeface="Times New Roman"/>
              <a:ea typeface="Calibri"/>
            </a:endParaRPr>
          </a:p>
          <a:p>
            <a:pPr indent="450215" algn="just">
              <a:spcAft>
                <a:spcPts val="0"/>
              </a:spcAft>
            </a:pPr>
            <a:r>
              <a:rPr lang="uk-UA" dirty="0">
                <a:latin typeface="Times New Roman"/>
                <a:ea typeface="Calibri"/>
              </a:rPr>
              <a:t> </a:t>
            </a:r>
            <a:endParaRPr lang="ru-RU" sz="1100" dirty="0">
              <a:latin typeface="Times New Roman"/>
              <a:ea typeface="Calibri"/>
            </a:endParaRPr>
          </a:p>
          <a:p>
            <a:pPr algn="just">
              <a:spcAft>
                <a:spcPts val="0"/>
              </a:spcAft>
            </a:pPr>
            <a:r>
              <a:rPr lang="uk-UA" dirty="0">
                <a:latin typeface="Times New Roman"/>
                <a:ea typeface="Calibri"/>
              </a:rPr>
              <a:t>Посада (фах)________________________________________________________</a:t>
            </a:r>
            <a:endParaRPr lang="ru-RU" sz="1100" dirty="0">
              <a:latin typeface="Times New Roman"/>
              <a:ea typeface="Calibri"/>
            </a:endParaRPr>
          </a:p>
          <a:p>
            <a:pPr algn="just">
              <a:spcAft>
                <a:spcPts val="0"/>
              </a:spcAft>
            </a:pPr>
            <a:r>
              <a:rPr lang="uk-UA" dirty="0">
                <a:latin typeface="Times New Roman"/>
                <a:ea typeface="Calibri"/>
              </a:rPr>
              <a:t>виявив(</a:t>
            </a:r>
            <a:r>
              <a:rPr lang="uk-UA" dirty="0" err="1">
                <a:latin typeface="Times New Roman"/>
                <a:ea typeface="Calibri"/>
              </a:rPr>
              <a:t>ла</a:t>
            </a:r>
            <a:r>
              <a:rPr lang="uk-UA" dirty="0">
                <a:latin typeface="Times New Roman"/>
                <a:ea typeface="Calibri"/>
              </a:rPr>
              <a:t>) потрібні </a:t>
            </a:r>
            <a:r>
              <a:rPr lang="uk-UA" dirty="0" err="1">
                <a:latin typeface="Times New Roman"/>
                <a:ea typeface="Calibri"/>
              </a:rPr>
              <a:t>знання______________________________________</a:t>
            </a:r>
            <a:r>
              <a:rPr lang="uk-UA" dirty="0">
                <a:latin typeface="Times New Roman"/>
                <a:ea typeface="Calibri"/>
              </a:rPr>
              <a:t>_______</a:t>
            </a:r>
            <a:endParaRPr lang="ru-RU" sz="1100" dirty="0">
              <a:latin typeface="Times New Roman"/>
              <a:ea typeface="Calibri"/>
            </a:endParaRPr>
          </a:p>
          <a:p>
            <a:pPr algn="just">
              <a:spcAft>
                <a:spcPts val="0"/>
              </a:spcAft>
            </a:pPr>
            <a:r>
              <a:rPr lang="uk-UA" dirty="0">
                <a:latin typeface="Times New Roman"/>
                <a:ea typeface="Calibri"/>
              </a:rPr>
              <a:t>____________________________________________________________________</a:t>
            </a:r>
            <a:endParaRPr lang="ru-RU" sz="1100" dirty="0">
              <a:latin typeface="Times New Roman"/>
              <a:ea typeface="Calibri"/>
            </a:endParaRPr>
          </a:p>
          <a:p>
            <a:pPr algn="ctr">
              <a:spcAft>
                <a:spcPts val="0"/>
              </a:spcAft>
            </a:pPr>
            <a:r>
              <a:rPr lang="uk-UA" sz="1100" dirty="0">
                <a:latin typeface="Times New Roman"/>
                <a:ea typeface="Calibri"/>
              </a:rPr>
              <a:t>(перелік нормативно-правових актів з охорони праці, безпеки життєдіяльності, за якими проводилася перевірка знань)</a:t>
            </a:r>
            <a:endParaRPr lang="ru-RU" sz="1100" dirty="0">
              <a:latin typeface="Times New Roman"/>
              <a:ea typeface="Calibri"/>
            </a:endParaRPr>
          </a:p>
          <a:p>
            <a:pPr algn="just">
              <a:spcAft>
                <a:spcPts val="0"/>
              </a:spcAft>
            </a:pPr>
            <a:r>
              <a:rPr lang="uk-UA" dirty="0">
                <a:latin typeface="Times New Roman"/>
                <a:ea typeface="Calibri"/>
              </a:rPr>
              <a:t>____________________________________________________________________</a:t>
            </a:r>
            <a:endParaRPr lang="ru-RU" sz="1100" dirty="0">
              <a:latin typeface="Times New Roman"/>
              <a:ea typeface="Calibri"/>
            </a:endParaRPr>
          </a:p>
          <a:p>
            <a:pPr indent="450215" algn="just">
              <a:spcAft>
                <a:spcPts val="0"/>
              </a:spcAft>
            </a:pPr>
            <a:r>
              <a:rPr lang="uk-UA" dirty="0">
                <a:latin typeface="Times New Roman"/>
                <a:ea typeface="Calibri"/>
              </a:rPr>
              <a:t> </a:t>
            </a:r>
            <a:endParaRPr lang="ru-RU" sz="1100" dirty="0">
              <a:latin typeface="Times New Roman"/>
              <a:ea typeface="Calibri"/>
            </a:endParaRPr>
          </a:p>
          <a:p>
            <a:pPr algn="just">
              <a:spcAft>
                <a:spcPts val="0"/>
              </a:spcAft>
            </a:pPr>
            <a:r>
              <a:rPr lang="uk-UA" dirty="0">
                <a:latin typeface="Times New Roman"/>
                <a:ea typeface="Calibri"/>
              </a:rPr>
              <a:t>Підстава: протокол засідання комісії з перевірки знань </a:t>
            </a:r>
            <a:endParaRPr lang="ru-RU" sz="1100" dirty="0">
              <a:latin typeface="Times New Roman"/>
              <a:ea typeface="Calibri"/>
            </a:endParaRPr>
          </a:p>
          <a:p>
            <a:pPr algn="just">
              <a:spcAft>
                <a:spcPts val="0"/>
              </a:spcAft>
            </a:pPr>
            <a:r>
              <a:rPr lang="uk-UA" dirty="0">
                <a:latin typeface="Times New Roman"/>
                <a:ea typeface="Calibri"/>
              </a:rPr>
              <a:t>від «___» ____________20__ року                                 №_____________________ </a:t>
            </a:r>
            <a:endParaRPr lang="ru-RU" sz="1100" dirty="0">
              <a:latin typeface="Times New Roman"/>
              <a:ea typeface="Calibri"/>
            </a:endParaRPr>
          </a:p>
          <a:p>
            <a:pPr algn="just">
              <a:spcAft>
                <a:spcPts val="0"/>
              </a:spcAft>
            </a:pPr>
            <a:r>
              <a:rPr lang="uk-UA" dirty="0">
                <a:latin typeface="Times New Roman"/>
                <a:ea typeface="Calibri"/>
              </a:rPr>
              <a:t> </a:t>
            </a:r>
            <a:endParaRPr lang="ru-RU" sz="1100" dirty="0">
              <a:latin typeface="Times New Roman"/>
              <a:ea typeface="Calibri"/>
            </a:endParaRPr>
          </a:p>
          <a:p>
            <a:pPr algn="just">
              <a:spcAft>
                <a:spcPts val="0"/>
              </a:spcAft>
            </a:pPr>
            <a:r>
              <a:rPr lang="uk-UA" dirty="0">
                <a:latin typeface="Times New Roman"/>
                <a:ea typeface="Calibri"/>
              </a:rPr>
              <a:t>Голова </a:t>
            </a:r>
            <a:r>
              <a:rPr lang="uk-UA" dirty="0" err="1">
                <a:latin typeface="Times New Roman"/>
                <a:ea typeface="Calibri"/>
              </a:rPr>
              <a:t>комісії___________________________</a:t>
            </a:r>
            <a:r>
              <a:rPr lang="uk-UA" dirty="0">
                <a:latin typeface="Times New Roman"/>
                <a:ea typeface="Calibri"/>
              </a:rPr>
              <a:t>________                 _____________</a:t>
            </a:r>
            <a:endParaRPr lang="ru-RU" sz="1100" dirty="0">
              <a:latin typeface="Times New Roman"/>
              <a:ea typeface="Calibri"/>
            </a:endParaRPr>
          </a:p>
          <a:p>
            <a:pPr indent="450215" algn="just">
              <a:spcAft>
                <a:spcPts val="0"/>
              </a:spcAft>
            </a:pPr>
            <a:r>
              <a:rPr lang="uk-UA" dirty="0">
                <a:latin typeface="Times New Roman"/>
                <a:ea typeface="Calibri"/>
              </a:rPr>
              <a:t>                              </a:t>
            </a:r>
            <a:r>
              <a:rPr lang="uk-UA" sz="1100" dirty="0">
                <a:latin typeface="Times New Roman"/>
                <a:ea typeface="Calibri"/>
              </a:rPr>
              <a:t> (прізвище та ініціали)                                                                          (підпис)</a:t>
            </a:r>
            <a:endParaRPr lang="ru-RU" sz="1100" dirty="0">
              <a:effectLst/>
              <a:latin typeface="Times New Roman"/>
              <a:ea typeface="Calibri"/>
            </a:endParaRPr>
          </a:p>
        </p:txBody>
      </p:sp>
    </p:spTree>
    <p:extLst>
      <p:ext uri="{BB962C8B-B14F-4D97-AF65-F5344CB8AC3E}">
        <p14:creationId xmlns:p14="http://schemas.microsoft.com/office/powerpoint/2010/main" val="1425197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779" y="263781"/>
            <a:ext cx="11701848" cy="1200329"/>
          </a:xfrm>
          <a:prstGeom prst="rect">
            <a:avLst/>
          </a:prstGeom>
        </p:spPr>
        <p:txBody>
          <a:bodyPr wrap="square">
            <a:spAutoFit/>
          </a:bodyPr>
          <a:lstStyle/>
          <a:p>
            <a:pPr algn="ctr"/>
            <a:r>
              <a:rPr lang="ru-RU" sz="3600" b="1" dirty="0" err="1">
                <a:solidFill>
                  <a:srgbClr val="00B050"/>
                </a:solidFill>
                <a:latin typeface="Times New Roman" pitchFamily="18" charset="0"/>
                <a:cs typeface="Times New Roman" pitchFamily="18" charset="0"/>
              </a:rPr>
              <a:t>Проведення</a:t>
            </a:r>
            <a:r>
              <a:rPr lang="ru-RU" sz="3600" b="1" dirty="0">
                <a:solidFill>
                  <a:srgbClr val="00B050"/>
                </a:solidFill>
                <a:latin typeface="Times New Roman" pitchFamily="18" charset="0"/>
                <a:cs typeface="Times New Roman" pitchFamily="18" charset="0"/>
              </a:rPr>
              <a:t> </a:t>
            </a:r>
            <a:r>
              <a:rPr lang="ru-RU" sz="3600" b="1" dirty="0" err="1">
                <a:solidFill>
                  <a:srgbClr val="00B050"/>
                </a:solidFill>
                <a:latin typeface="Times New Roman" pitchFamily="18" charset="0"/>
                <a:cs typeface="Times New Roman" pitchFamily="18" charset="0"/>
              </a:rPr>
              <a:t>інструктажів</a:t>
            </a:r>
            <a:r>
              <a:rPr lang="ru-RU" sz="3600" b="1" dirty="0">
                <a:solidFill>
                  <a:srgbClr val="00B050"/>
                </a:solidFill>
                <a:latin typeface="Times New Roman" pitchFamily="18" charset="0"/>
                <a:cs typeface="Times New Roman" pitchFamily="18" charset="0"/>
              </a:rPr>
              <a:t> з </a:t>
            </a:r>
            <a:r>
              <a:rPr lang="ru-RU" sz="3600" b="1" dirty="0" err="1">
                <a:solidFill>
                  <a:srgbClr val="00B050"/>
                </a:solidFill>
                <a:latin typeface="Times New Roman" pitchFamily="18" charset="0"/>
                <a:cs typeface="Times New Roman" pitchFamily="18" charset="0"/>
              </a:rPr>
              <a:t>охорони</a:t>
            </a:r>
            <a:r>
              <a:rPr lang="ru-RU" sz="3600" b="1" dirty="0">
                <a:solidFill>
                  <a:srgbClr val="00B050"/>
                </a:solidFill>
                <a:latin typeface="Times New Roman" pitchFamily="18" charset="0"/>
                <a:cs typeface="Times New Roman" pitchFamily="18" charset="0"/>
              </a:rPr>
              <a:t> </a:t>
            </a:r>
            <a:r>
              <a:rPr lang="ru-RU" sz="3600" b="1" dirty="0" err="1">
                <a:solidFill>
                  <a:srgbClr val="00B050"/>
                </a:solidFill>
                <a:latin typeface="Times New Roman" pitchFamily="18" charset="0"/>
                <a:cs typeface="Times New Roman" pitchFamily="18" charset="0"/>
              </a:rPr>
              <a:t>праці</a:t>
            </a:r>
            <a:r>
              <a:rPr lang="ru-RU" sz="3600" b="1" dirty="0">
                <a:solidFill>
                  <a:srgbClr val="00B050"/>
                </a:solidFill>
                <a:latin typeface="Times New Roman" pitchFamily="18" charset="0"/>
                <a:cs typeface="Times New Roman" pitchFamily="18" charset="0"/>
              </a:rPr>
              <a:t> </a:t>
            </a:r>
          </a:p>
          <a:p>
            <a:pPr algn="ctr"/>
            <a:r>
              <a:rPr lang="ru-RU" sz="3600" b="1" dirty="0">
                <a:solidFill>
                  <a:srgbClr val="00B050"/>
                </a:solidFill>
                <a:latin typeface="Times New Roman" pitchFamily="18" charset="0"/>
                <a:cs typeface="Times New Roman" pitchFamily="18" charset="0"/>
              </a:rPr>
              <a:t>з </a:t>
            </a:r>
            <a:r>
              <a:rPr lang="ru-RU" sz="3600" b="1" dirty="0" err="1">
                <a:solidFill>
                  <a:srgbClr val="00B050"/>
                </a:solidFill>
                <a:latin typeface="Times New Roman" pitchFamily="18" charset="0"/>
                <a:cs typeface="Times New Roman" pitchFamily="18" charset="0"/>
              </a:rPr>
              <a:t>працівниками</a:t>
            </a:r>
            <a:r>
              <a:rPr lang="ru-RU" sz="3600" b="1" dirty="0">
                <a:solidFill>
                  <a:srgbClr val="00B050"/>
                </a:solidFill>
                <a:latin typeface="Times New Roman" pitchFamily="18" charset="0"/>
                <a:cs typeface="Times New Roman" pitchFamily="18" charset="0"/>
              </a:rPr>
              <a:t> </a:t>
            </a:r>
            <a:r>
              <a:rPr lang="ru-RU" sz="3600" b="1" dirty="0" err="1">
                <a:solidFill>
                  <a:srgbClr val="00B050"/>
                </a:solidFill>
                <a:latin typeface="Times New Roman" pitchFamily="18" charset="0"/>
                <a:cs typeface="Times New Roman" pitchFamily="18" charset="0"/>
              </a:rPr>
              <a:t>закладів</a:t>
            </a:r>
            <a:r>
              <a:rPr lang="ru-RU" sz="3600" b="1" dirty="0">
                <a:solidFill>
                  <a:srgbClr val="00B050"/>
                </a:solidFill>
                <a:latin typeface="Times New Roman" pitchFamily="18" charset="0"/>
                <a:cs typeface="Times New Roman" pitchFamily="18" charset="0"/>
              </a:rPr>
              <a:t> </a:t>
            </a:r>
            <a:r>
              <a:rPr lang="ru-RU" sz="3600" b="1" dirty="0" err="1">
                <a:solidFill>
                  <a:srgbClr val="00B050"/>
                </a:solidFill>
                <a:latin typeface="Times New Roman" pitchFamily="18" charset="0"/>
                <a:cs typeface="Times New Roman" pitchFamily="18" charset="0"/>
              </a:rPr>
              <a:t>освіти</a:t>
            </a:r>
            <a:r>
              <a:rPr lang="ru-RU" sz="3600" b="1" dirty="0">
                <a:solidFill>
                  <a:srgbClr val="00B050"/>
                </a:solidFill>
                <a:latin typeface="Times New Roman" pitchFamily="18" charset="0"/>
                <a:cs typeface="Times New Roman" pitchFamily="18" charset="0"/>
              </a:rPr>
              <a:t>.</a:t>
            </a:r>
          </a:p>
        </p:txBody>
      </p:sp>
      <p:pic>
        <p:nvPicPr>
          <p:cNvPr id="3" name="Содержимое 4" descr="seminars.jpg"/>
          <p:cNvPicPr>
            <a:picLocks noGrp="1" noChangeAspect="1"/>
          </p:cNvPicPr>
          <p:nvPr>
            <p:ph idx="1"/>
          </p:nvPr>
        </p:nvPicPr>
        <p:blipFill>
          <a:blip r:embed="rId2"/>
          <a:srcRect/>
          <a:stretch>
            <a:fillRect/>
          </a:stretch>
        </p:blipFill>
        <p:spPr>
          <a:xfrm>
            <a:off x="247649" y="1464110"/>
            <a:ext cx="5848351" cy="3070225"/>
          </a:xfrm>
        </p:spPr>
      </p:pic>
      <p:sp>
        <p:nvSpPr>
          <p:cNvPr id="4" name="Прямоугольник 3"/>
          <p:cNvSpPr/>
          <p:nvPr/>
        </p:nvSpPr>
        <p:spPr>
          <a:xfrm>
            <a:off x="5544065" y="1832569"/>
            <a:ext cx="6096000" cy="2246769"/>
          </a:xfrm>
          <a:prstGeom prst="rect">
            <a:avLst/>
          </a:prstGeom>
        </p:spPr>
        <p:txBody>
          <a:bodyPr>
            <a:spAutoFit/>
          </a:bodyPr>
          <a:lstStyle/>
          <a:p>
            <a:pPr marL="342900" indent="-342900">
              <a:buFont typeface="Wingdings" pitchFamily="2" charset="2"/>
              <a:buChar char="Ø"/>
            </a:pPr>
            <a:r>
              <a:rPr lang="ru-RU" sz="2000" dirty="0" err="1">
                <a:latin typeface="Times New Roman" pitchFamily="18" charset="0"/>
                <a:cs typeface="Times New Roman" pitchFamily="18" charset="0"/>
              </a:rPr>
              <a:t>Інструктажі</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питань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охорони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проводяться</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всіх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установах</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організаціях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незалежно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характеру </a:t>
            </a:r>
            <a:r>
              <a:rPr lang="ru-RU" sz="2000" dirty="0" err="1">
                <a:latin typeface="Times New Roman" pitchFamily="18" charset="0"/>
                <a:cs typeface="Times New Roman" pitchFamily="18" charset="0"/>
              </a:rPr>
              <a:t>їх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трудової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підлеглості</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форми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власності</a:t>
            </a:r>
            <a:r>
              <a:rPr lang="ru-RU" sz="2000" dirty="0">
                <a:latin typeface="Times New Roman" pitchFamily="18" charset="0"/>
                <a:cs typeface="Times New Roman" pitchFamily="18" charset="0"/>
              </a:rPr>
              <a:t>. </a:t>
            </a:r>
          </a:p>
          <a:p>
            <a:pPr marL="342900" indent="-342900">
              <a:buFont typeface="Wingdings" pitchFamily="2" charset="2"/>
              <a:buChar char="Ø"/>
            </a:pPr>
            <a:r>
              <a:rPr lang="ru-RU" sz="2000" dirty="0">
                <a:latin typeface="Times New Roman" pitchFamily="18" charset="0"/>
                <a:cs typeface="Times New Roman" pitchFamily="18" charset="0"/>
              </a:rPr>
              <a:t>Мета </a:t>
            </a:r>
            <a:r>
              <a:rPr lang="ru-RU" sz="2000" dirty="0" err="1">
                <a:latin typeface="Times New Roman" pitchFamily="18" charset="0"/>
                <a:cs typeface="Times New Roman" pitchFamily="18" charset="0"/>
              </a:rPr>
              <a:t>інструктажу</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навчити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працівника</a:t>
            </a:r>
            <a:r>
              <a:rPr lang="ru-RU" sz="2000" dirty="0">
                <a:latin typeface="Times New Roman" pitchFamily="18" charset="0"/>
                <a:cs typeface="Times New Roman" pitchFamily="18" charset="0"/>
              </a:rPr>
              <a:t> правильно і </a:t>
            </a:r>
            <a:r>
              <a:rPr lang="ru-RU" sz="2000" dirty="0" err="1">
                <a:latin typeface="Times New Roman" pitchFamily="18" charset="0"/>
                <a:cs typeface="Times New Roman" pitchFamily="18" charset="0"/>
              </a:rPr>
              <a:t>безпечно</a:t>
            </a:r>
            <a:r>
              <a:rPr lang="ru-RU" sz="2000" dirty="0">
                <a:latin typeface="Times New Roman" pitchFamily="18" charset="0"/>
                <a:cs typeface="Times New Roman" pitchFamily="18" charset="0"/>
              </a:rPr>
              <a:t> для себе і </a:t>
            </a:r>
            <a:r>
              <a:rPr lang="ru-RU" sz="2000" dirty="0" err="1">
                <a:latin typeface="Times New Roman" pitchFamily="18" charset="0"/>
                <a:cs typeface="Times New Roman" pitchFamily="18" charset="0"/>
              </a:rPr>
              <a:t>навколишнього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середовища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виконувати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трудові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обов'язки</a:t>
            </a:r>
            <a:r>
              <a:rPr lang="ru-RU" sz="2000" dirty="0">
                <a:latin typeface="Times New Roman" pitchFamily="18" charset="0"/>
                <a:cs typeface="Times New Roman" pitchFamily="18" charset="0"/>
              </a:rPr>
              <a:t>.</a:t>
            </a:r>
          </a:p>
        </p:txBody>
      </p:sp>
      <p:sp>
        <p:nvSpPr>
          <p:cNvPr id="5" name="Прямоугольник 4"/>
          <p:cNvSpPr/>
          <p:nvPr/>
        </p:nvSpPr>
        <p:spPr>
          <a:xfrm>
            <a:off x="333632" y="4544307"/>
            <a:ext cx="11516498" cy="1938992"/>
          </a:xfrm>
          <a:prstGeom prst="rect">
            <a:avLst/>
          </a:prstGeom>
        </p:spPr>
        <p:txBody>
          <a:bodyPr wrap="square">
            <a:spAutoFit/>
          </a:bodyPr>
          <a:lstStyle/>
          <a:p>
            <a:pPr algn="ctr"/>
            <a:r>
              <a:rPr lang="ru-RU" sz="2000" b="1" dirty="0" err="1">
                <a:latin typeface="Times New Roman" pitchFamily="18" charset="0"/>
                <a:cs typeface="Times New Roman" pitchFamily="18" charset="0"/>
              </a:rPr>
              <a:t>Інструктажі</a:t>
            </a:r>
            <a:r>
              <a:rPr lang="ru-RU" sz="2000" b="1" dirty="0">
                <a:latin typeface="Times New Roman" pitchFamily="18" charset="0"/>
                <a:cs typeface="Times New Roman" pitchFamily="18" charset="0"/>
              </a:rPr>
              <a:t> за часом і </a:t>
            </a:r>
            <a:r>
              <a:rPr lang="ru-RU" sz="2000" b="1" dirty="0" smtClean="0">
                <a:latin typeface="Times New Roman" pitchFamily="18" charset="0"/>
                <a:cs typeface="Times New Roman" pitchFamily="18" charset="0"/>
              </a:rPr>
              <a:t>характером </a:t>
            </a:r>
            <a:r>
              <a:rPr lang="ru-RU" sz="2000" b="1" dirty="0" err="1" smtClean="0">
                <a:latin typeface="Times New Roman" pitchFamily="18" charset="0"/>
                <a:cs typeface="Times New Roman" pitchFamily="18" charset="0"/>
              </a:rPr>
              <a:t>проведення</a:t>
            </a:r>
            <a:r>
              <a:rPr lang="ru-RU" sz="2000" b="1" dirty="0" smtClean="0">
                <a:latin typeface="Times New Roman" pitchFamily="18" charset="0"/>
                <a:cs typeface="Times New Roman" pitchFamily="18" charset="0"/>
              </a:rPr>
              <a:t> </a:t>
            </a:r>
            <a:r>
              <a:rPr lang="ru-RU" sz="2000" b="1" dirty="0" err="1">
                <a:latin typeface="Times New Roman" pitchFamily="18" charset="0"/>
                <a:cs typeface="Times New Roman" pitchFamily="18" charset="0"/>
              </a:rPr>
              <a:t>поділяють</a:t>
            </a:r>
            <a:r>
              <a:rPr lang="ru-RU" sz="2000" b="1" dirty="0">
                <a:latin typeface="Times New Roman" pitchFamily="18" charset="0"/>
                <a:cs typeface="Times New Roman" pitchFamily="18" charset="0"/>
              </a:rPr>
              <a:t> на:</a:t>
            </a:r>
          </a:p>
          <a:p>
            <a:pPr algn="ctr"/>
            <a:r>
              <a:rPr lang="ru-RU" sz="2000" b="1" dirty="0" err="1">
                <a:latin typeface="Times New Roman" pitchFamily="18" charset="0"/>
                <a:cs typeface="Times New Roman" pitchFamily="18" charset="0"/>
              </a:rPr>
              <a:t>вступний</a:t>
            </a:r>
            <a:r>
              <a:rPr lang="ru-RU" sz="2000" b="1" dirty="0">
                <a:latin typeface="Times New Roman" pitchFamily="18" charset="0"/>
                <a:cs typeface="Times New Roman" pitchFamily="18" charset="0"/>
              </a:rPr>
              <a:t>,</a:t>
            </a:r>
          </a:p>
          <a:p>
            <a:pPr algn="ctr"/>
            <a:r>
              <a:rPr lang="ru-RU" sz="2000" b="1" dirty="0" err="1">
                <a:latin typeface="Times New Roman" pitchFamily="18" charset="0"/>
                <a:cs typeface="Times New Roman" pitchFamily="18" charset="0"/>
              </a:rPr>
              <a:t>первинний</a:t>
            </a:r>
            <a:r>
              <a:rPr lang="ru-RU" sz="2000" b="1" dirty="0">
                <a:latin typeface="Times New Roman" pitchFamily="18" charset="0"/>
                <a:cs typeface="Times New Roman" pitchFamily="18" charset="0"/>
              </a:rPr>
              <a:t>,</a:t>
            </a:r>
          </a:p>
          <a:p>
            <a:pPr algn="ctr"/>
            <a:r>
              <a:rPr lang="ru-RU" sz="2000" b="1" dirty="0" err="1">
                <a:latin typeface="Times New Roman" pitchFamily="18" charset="0"/>
                <a:cs typeface="Times New Roman" pitchFamily="18" charset="0"/>
              </a:rPr>
              <a:t>повторний</a:t>
            </a:r>
            <a:r>
              <a:rPr lang="ru-RU" sz="2000" b="1" dirty="0">
                <a:latin typeface="Times New Roman" pitchFamily="18" charset="0"/>
                <a:cs typeface="Times New Roman" pitchFamily="18" charset="0"/>
              </a:rPr>
              <a:t>,</a:t>
            </a:r>
          </a:p>
          <a:p>
            <a:pPr algn="ctr"/>
            <a:r>
              <a:rPr lang="ru-RU" sz="2000" b="1" dirty="0" err="1">
                <a:latin typeface="Times New Roman" pitchFamily="18" charset="0"/>
                <a:cs typeface="Times New Roman" pitchFamily="18" charset="0"/>
              </a:rPr>
              <a:t>позаплановий</a:t>
            </a:r>
            <a:r>
              <a:rPr lang="ru-RU" sz="2000" b="1" dirty="0">
                <a:latin typeface="Times New Roman" pitchFamily="18" charset="0"/>
                <a:cs typeface="Times New Roman" pitchFamily="18" charset="0"/>
              </a:rPr>
              <a:t>,</a:t>
            </a:r>
          </a:p>
          <a:p>
            <a:pPr algn="ctr"/>
            <a:r>
              <a:rPr lang="ru-RU" sz="2000" b="1" dirty="0" err="1">
                <a:latin typeface="Times New Roman" pitchFamily="18" charset="0"/>
                <a:cs typeface="Times New Roman" pitchFamily="18" charset="0"/>
              </a:rPr>
              <a:t>цільовий</a:t>
            </a:r>
            <a:r>
              <a:rPr lang="ru-RU" sz="2000" b="1" dirty="0">
                <a:latin typeface="Times New Roman" pitchFamily="18" charset="0"/>
                <a:cs typeface="Times New Roman" pitchFamily="18" charset="0"/>
              </a:rPr>
              <a:t>.</a:t>
            </a:r>
          </a:p>
        </p:txBody>
      </p:sp>
    </p:spTree>
    <p:extLst>
      <p:ext uri="{BB962C8B-B14F-4D97-AF65-F5344CB8AC3E}">
        <p14:creationId xmlns:p14="http://schemas.microsoft.com/office/powerpoint/2010/main" val="1859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a:extLst>
              <a:ext uri="{FF2B5EF4-FFF2-40B4-BE49-F238E27FC236}">
                <a16:creationId xmlns="" xmlns:a16="http://schemas.microsoft.com/office/drawing/2014/main" id="{E9A39AC1-D8D4-4E59-BB85-487E94F75937}"/>
              </a:ext>
            </a:extLst>
          </p:cNvPr>
          <p:cNvGrpSpPr/>
          <p:nvPr/>
        </p:nvGrpSpPr>
        <p:grpSpPr>
          <a:xfrm>
            <a:off x="1267303" y="1709157"/>
            <a:ext cx="2025000" cy="2025000"/>
            <a:chOff x="4836000" y="2169000"/>
            <a:chExt cx="2520000" cy="2520000"/>
          </a:xfrm>
        </p:grpSpPr>
        <p:sp>
          <p:nvSpPr>
            <p:cNvPr id="5" name="Овал 4">
              <a:extLst>
                <a:ext uri="{FF2B5EF4-FFF2-40B4-BE49-F238E27FC236}">
                  <a16:creationId xmlns="" xmlns:a16="http://schemas.microsoft.com/office/drawing/2014/main" id="{A0E011C6-8727-42B6-B271-F1317CD18D44}"/>
                </a:ext>
              </a:extLst>
            </p:cNvPr>
            <p:cNvSpPr/>
            <p:nvPr/>
          </p:nvSpPr>
          <p:spPr>
            <a:xfrm>
              <a:off x="5117250" y="2450250"/>
              <a:ext cx="1957500" cy="195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фигура 8">
              <a:extLst>
                <a:ext uri="{FF2B5EF4-FFF2-40B4-BE49-F238E27FC236}">
                  <a16:creationId xmlns="" xmlns:a16="http://schemas.microsoft.com/office/drawing/2014/main" id="{F724F889-7FE8-45CC-8102-44C6604F95A9}"/>
                </a:ext>
              </a:extLst>
            </p:cNvPr>
            <p:cNvSpPr/>
            <p:nvPr/>
          </p:nvSpPr>
          <p:spPr>
            <a:xfrm>
              <a:off x="4836000" y="2169000"/>
              <a:ext cx="2520000" cy="2520000"/>
            </a:xfrm>
            <a:custGeom>
              <a:avLst/>
              <a:gdLst>
                <a:gd name="connsiteX0" fmla="*/ 1260000 w 2520000"/>
                <a:gd name="connsiteY0" fmla="*/ 0 h 2520000"/>
                <a:gd name="connsiteX1" fmla="*/ 1307651 w 2520000"/>
                <a:gd name="connsiteY1" fmla="*/ 2406 h 2520000"/>
                <a:gd name="connsiteX2" fmla="*/ 1343719 w 2520000"/>
                <a:gd name="connsiteY2" fmla="*/ 157509 h 2520000"/>
                <a:gd name="connsiteX3" fmla="*/ 1373156 w 2520000"/>
                <a:gd name="connsiteY3" fmla="*/ 158995 h 2520000"/>
                <a:gd name="connsiteX4" fmla="*/ 1464719 w 2520000"/>
                <a:gd name="connsiteY4" fmla="*/ 172969 h 2520000"/>
                <a:gd name="connsiteX5" fmla="*/ 1539823 w 2520000"/>
                <a:gd name="connsiteY5" fmla="*/ 32256 h 2520000"/>
                <a:gd name="connsiteX6" fmla="*/ 1631572 w 2520000"/>
                <a:gd name="connsiteY6" fmla="*/ 55847 h 2520000"/>
                <a:gd name="connsiteX7" fmla="*/ 1626212 w 2520000"/>
                <a:gd name="connsiteY7" fmla="*/ 216619 h 2520000"/>
                <a:gd name="connsiteX8" fmla="*/ 1690785 w 2520000"/>
                <a:gd name="connsiteY8" fmla="*/ 240253 h 2520000"/>
                <a:gd name="connsiteX9" fmla="*/ 1738743 w 2520000"/>
                <a:gd name="connsiteY9" fmla="*/ 263355 h 2520000"/>
                <a:gd name="connsiteX10" fmla="*/ 1848358 w 2520000"/>
                <a:gd name="connsiteY10" fmla="*/ 146182 h 2520000"/>
                <a:gd name="connsiteX11" fmla="*/ 1860591 w 2520000"/>
                <a:gd name="connsiteY11" fmla="*/ 152075 h 2520000"/>
                <a:gd name="connsiteX12" fmla="*/ 1930174 w 2520000"/>
                <a:gd name="connsiteY12" fmla="*/ 194348 h 2520000"/>
                <a:gd name="connsiteX13" fmla="*/ 1884010 w 2520000"/>
                <a:gd name="connsiteY13" fmla="*/ 346205 h 2520000"/>
                <a:gd name="connsiteX14" fmla="*/ 1963976 w 2520000"/>
                <a:gd name="connsiteY14" fmla="*/ 406002 h 2520000"/>
                <a:gd name="connsiteX15" fmla="*/ 1980587 w 2520000"/>
                <a:gd name="connsiteY15" fmla="*/ 421098 h 2520000"/>
                <a:gd name="connsiteX16" fmla="*/ 2115676 w 2520000"/>
                <a:gd name="connsiteY16" fmla="*/ 336982 h 2520000"/>
                <a:gd name="connsiteX17" fmla="*/ 2150955 w 2520000"/>
                <a:gd name="connsiteY17" fmla="*/ 369046 h 2520000"/>
                <a:gd name="connsiteX18" fmla="*/ 2183018 w 2520000"/>
                <a:gd name="connsiteY18" fmla="*/ 404324 h 2520000"/>
                <a:gd name="connsiteX19" fmla="*/ 2098902 w 2520000"/>
                <a:gd name="connsiteY19" fmla="*/ 539414 h 2520000"/>
                <a:gd name="connsiteX20" fmla="*/ 2113998 w 2520000"/>
                <a:gd name="connsiteY20" fmla="*/ 556024 h 2520000"/>
                <a:gd name="connsiteX21" fmla="*/ 2173796 w 2520000"/>
                <a:gd name="connsiteY21" fmla="*/ 635990 h 2520000"/>
                <a:gd name="connsiteX22" fmla="*/ 2325652 w 2520000"/>
                <a:gd name="connsiteY22" fmla="*/ 589826 h 2520000"/>
                <a:gd name="connsiteX23" fmla="*/ 2367925 w 2520000"/>
                <a:gd name="connsiteY23" fmla="*/ 659409 h 2520000"/>
                <a:gd name="connsiteX24" fmla="*/ 2373818 w 2520000"/>
                <a:gd name="connsiteY24" fmla="*/ 671642 h 2520000"/>
                <a:gd name="connsiteX25" fmla="*/ 2256645 w 2520000"/>
                <a:gd name="connsiteY25" fmla="*/ 781257 h 2520000"/>
                <a:gd name="connsiteX26" fmla="*/ 2279748 w 2520000"/>
                <a:gd name="connsiteY26" fmla="*/ 829215 h 2520000"/>
                <a:gd name="connsiteX27" fmla="*/ 2303382 w 2520000"/>
                <a:gd name="connsiteY27" fmla="*/ 893788 h 2520000"/>
                <a:gd name="connsiteX28" fmla="*/ 2464154 w 2520000"/>
                <a:gd name="connsiteY28" fmla="*/ 888428 h 2520000"/>
                <a:gd name="connsiteX29" fmla="*/ 2487745 w 2520000"/>
                <a:gd name="connsiteY29" fmla="*/ 980177 h 2520000"/>
                <a:gd name="connsiteX30" fmla="*/ 2347031 w 2520000"/>
                <a:gd name="connsiteY30" fmla="*/ 1055281 h 2520000"/>
                <a:gd name="connsiteX31" fmla="*/ 2361005 w 2520000"/>
                <a:gd name="connsiteY31" fmla="*/ 1146845 h 2520000"/>
                <a:gd name="connsiteX32" fmla="*/ 2362492 w 2520000"/>
                <a:gd name="connsiteY32" fmla="*/ 1176282 h 2520000"/>
                <a:gd name="connsiteX33" fmla="*/ 2517594 w 2520000"/>
                <a:gd name="connsiteY33" fmla="*/ 1212350 h 2520000"/>
                <a:gd name="connsiteX34" fmla="*/ 2520000 w 2520000"/>
                <a:gd name="connsiteY34" fmla="*/ 1260000 h 2520000"/>
                <a:gd name="connsiteX35" fmla="*/ 2517594 w 2520000"/>
                <a:gd name="connsiteY35" fmla="*/ 1307651 h 2520000"/>
                <a:gd name="connsiteX36" fmla="*/ 2362492 w 2520000"/>
                <a:gd name="connsiteY36" fmla="*/ 1343719 h 2520000"/>
                <a:gd name="connsiteX37" fmla="*/ 2361005 w 2520000"/>
                <a:gd name="connsiteY37" fmla="*/ 1373156 h 2520000"/>
                <a:gd name="connsiteX38" fmla="*/ 2347031 w 2520000"/>
                <a:gd name="connsiteY38" fmla="*/ 1464719 h 2520000"/>
                <a:gd name="connsiteX39" fmla="*/ 2487745 w 2520000"/>
                <a:gd name="connsiteY39" fmla="*/ 1539823 h 2520000"/>
                <a:gd name="connsiteX40" fmla="*/ 2464154 w 2520000"/>
                <a:gd name="connsiteY40" fmla="*/ 1631572 h 2520000"/>
                <a:gd name="connsiteX41" fmla="*/ 2303382 w 2520000"/>
                <a:gd name="connsiteY41" fmla="*/ 1626212 h 2520000"/>
                <a:gd name="connsiteX42" fmla="*/ 2279748 w 2520000"/>
                <a:gd name="connsiteY42" fmla="*/ 1690785 h 2520000"/>
                <a:gd name="connsiteX43" fmla="*/ 2256645 w 2520000"/>
                <a:gd name="connsiteY43" fmla="*/ 1738743 h 2520000"/>
                <a:gd name="connsiteX44" fmla="*/ 2373818 w 2520000"/>
                <a:gd name="connsiteY44" fmla="*/ 1848358 h 2520000"/>
                <a:gd name="connsiteX45" fmla="*/ 2367925 w 2520000"/>
                <a:gd name="connsiteY45" fmla="*/ 1860591 h 2520000"/>
                <a:gd name="connsiteX46" fmla="*/ 2325652 w 2520000"/>
                <a:gd name="connsiteY46" fmla="*/ 1930174 h 2520000"/>
                <a:gd name="connsiteX47" fmla="*/ 2173796 w 2520000"/>
                <a:gd name="connsiteY47" fmla="*/ 1884010 h 2520000"/>
                <a:gd name="connsiteX48" fmla="*/ 2113998 w 2520000"/>
                <a:gd name="connsiteY48" fmla="*/ 1963976 h 2520000"/>
                <a:gd name="connsiteX49" fmla="*/ 2098902 w 2520000"/>
                <a:gd name="connsiteY49" fmla="*/ 1980586 h 2520000"/>
                <a:gd name="connsiteX50" fmla="*/ 2183018 w 2520000"/>
                <a:gd name="connsiteY50" fmla="*/ 2115676 h 2520000"/>
                <a:gd name="connsiteX51" fmla="*/ 2150955 w 2520000"/>
                <a:gd name="connsiteY51" fmla="*/ 2150955 h 2520000"/>
                <a:gd name="connsiteX52" fmla="*/ 2115676 w 2520000"/>
                <a:gd name="connsiteY52" fmla="*/ 2183018 h 2520000"/>
                <a:gd name="connsiteX53" fmla="*/ 1980586 w 2520000"/>
                <a:gd name="connsiteY53" fmla="*/ 2098902 h 2520000"/>
                <a:gd name="connsiteX54" fmla="*/ 1963976 w 2520000"/>
                <a:gd name="connsiteY54" fmla="*/ 2113998 h 2520000"/>
                <a:gd name="connsiteX55" fmla="*/ 1884011 w 2520000"/>
                <a:gd name="connsiteY55" fmla="*/ 2173796 h 2520000"/>
                <a:gd name="connsiteX56" fmla="*/ 1930175 w 2520000"/>
                <a:gd name="connsiteY56" fmla="*/ 2325652 h 2520000"/>
                <a:gd name="connsiteX57" fmla="*/ 1860591 w 2520000"/>
                <a:gd name="connsiteY57" fmla="*/ 2367925 h 2520000"/>
                <a:gd name="connsiteX58" fmla="*/ 1848358 w 2520000"/>
                <a:gd name="connsiteY58" fmla="*/ 2373818 h 2520000"/>
                <a:gd name="connsiteX59" fmla="*/ 1738743 w 2520000"/>
                <a:gd name="connsiteY59" fmla="*/ 2256645 h 2520000"/>
                <a:gd name="connsiteX60" fmla="*/ 1690785 w 2520000"/>
                <a:gd name="connsiteY60" fmla="*/ 2279748 h 2520000"/>
                <a:gd name="connsiteX61" fmla="*/ 1626212 w 2520000"/>
                <a:gd name="connsiteY61" fmla="*/ 2303382 h 2520000"/>
                <a:gd name="connsiteX62" fmla="*/ 1631572 w 2520000"/>
                <a:gd name="connsiteY62" fmla="*/ 2464154 h 2520000"/>
                <a:gd name="connsiteX63" fmla="*/ 1539823 w 2520000"/>
                <a:gd name="connsiteY63" fmla="*/ 2487745 h 2520000"/>
                <a:gd name="connsiteX64" fmla="*/ 1464719 w 2520000"/>
                <a:gd name="connsiteY64" fmla="*/ 2347031 h 2520000"/>
                <a:gd name="connsiteX65" fmla="*/ 1373156 w 2520000"/>
                <a:gd name="connsiteY65" fmla="*/ 2361005 h 2520000"/>
                <a:gd name="connsiteX66" fmla="*/ 1343719 w 2520000"/>
                <a:gd name="connsiteY66" fmla="*/ 2362492 h 2520000"/>
                <a:gd name="connsiteX67" fmla="*/ 1307651 w 2520000"/>
                <a:gd name="connsiteY67" fmla="*/ 2517594 h 2520000"/>
                <a:gd name="connsiteX68" fmla="*/ 1260000 w 2520000"/>
                <a:gd name="connsiteY68" fmla="*/ 2520000 h 2520000"/>
                <a:gd name="connsiteX69" fmla="*/ 1212350 w 2520000"/>
                <a:gd name="connsiteY69" fmla="*/ 2517594 h 2520000"/>
                <a:gd name="connsiteX70" fmla="*/ 1176282 w 2520000"/>
                <a:gd name="connsiteY70" fmla="*/ 2362492 h 2520000"/>
                <a:gd name="connsiteX71" fmla="*/ 1146845 w 2520000"/>
                <a:gd name="connsiteY71" fmla="*/ 2361005 h 2520000"/>
                <a:gd name="connsiteX72" fmla="*/ 1055281 w 2520000"/>
                <a:gd name="connsiteY72" fmla="*/ 2347031 h 2520000"/>
                <a:gd name="connsiteX73" fmla="*/ 980177 w 2520000"/>
                <a:gd name="connsiteY73" fmla="*/ 2487745 h 2520000"/>
                <a:gd name="connsiteX74" fmla="*/ 888429 w 2520000"/>
                <a:gd name="connsiteY74" fmla="*/ 2464154 h 2520000"/>
                <a:gd name="connsiteX75" fmla="*/ 893788 w 2520000"/>
                <a:gd name="connsiteY75" fmla="*/ 2303382 h 2520000"/>
                <a:gd name="connsiteX76" fmla="*/ 829215 w 2520000"/>
                <a:gd name="connsiteY76" fmla="*/ 2279748 h 2520000"/>
                <a:gd name="connsiteX77" fmla="*/ 781257 w 2520000"/>
                <a:gd name="connsiteY77" fmla="*/ 2256645 h 2520000"/>
                <a:gd name="connsiteX78" fmla="*/ 671642 w 2520000"/>
                <a:gd name="connsiteY78" fmla="*/ 2373818 h 2520000"/>
                <a:gd name="connsiteX79" fmla="*/ 659409 w 2520000"/>
                <a:gd name="connsiteY79" fmla="*/ 2367925 h 2520000"/>
                <a:gd name="connsiteX80" fmla="*/ 589826 w 2520000"/>
                <a:gd name="connsiteY80" fmla="*/ 2325652 h 2520000"/>
                <a:gd name="connsiteX81" fmla="*/ 635990 w 2520000"/>
                <a:gd name="connsiteY81" fmla="*/ 2173796 h 2520000"/>
                <a:gd name="connsiteX82" fmla="*/ 556024 w 2520000"/>
                <a:gd name="connsiteY82" fmla="*/ 2113998 h 2520000"/>
                <a:gd name="connsiteX83" fmla="*/ 539414 w 2520000"/>
                <a:gd name="connsiteY83" fmla="*/ 2098902 h 2520000"/>
                <a:gd name="connsiteX84" fmla="*/ 404324 w 2520000"/>
                <a:gd name="connsiteY84" fmla="*/ 2183018 h 2520000"/>
                <a:gd name="connsiteX85" fmla="*/ 369046 w 2520000"/>
                <a:gd name="connsiteY85" fmla="*/ 2150955 h 2520000"/>
                <a:gd name="connsiteX86" fmla="*/ 336983 w 2520000"/>
                <a:gd name="connsiteY86" fmla="*/ 2115677 h 2520000"/>
                <a:gd name="connsiteX87" fmla="*/ 421099 w 2520000"/>
                <a:gd name="connsiteY87" fmla="*/ 1980586 h 2520000"/>
                <a:gd name="connsiteX88" fmla="*/ 406002 w 2520000"/>
                <a:gd name="connsiteY88" fmla="*/ 1963976 h 2520000"/>
                <a:gd name="connsiteX89" fmla="*/ 346205 w 2520000"/>
                <a:gd name="connsiteY89" fmla="*/ 1884010 h 2520000"/>
                <a:gd name="connsiteX90" fmla="*/ 194348 w 2520000"/>
                <a:gd name="connsiteY90" fmla="*/ 1930174 h 2520000"/>
                <a:gd name="connsiteX91" fmla="*/ 152075 w 2520000"/>
                <a:gd name="connsiteY91" fmla="*/ 1860591 h 2520000"/>
                <a:gd name="connsiteX92" fmla="*/ 146183 w 2520000"/>
                <a:gd name="connsiteY92" fmla="*/ 1848358 h 2520000"/>
                <a:gd name="connsiteX93" fmla="*/ 263355 w 2520000"/>
                <a:gd name="connsiteY93" fmla="*/ 1738743 h 2520000"/>
                <a:gd name="connsiteX94" fmla="*/ 240253 w 2520000"/>
                <a:gd name="connsiteY94" fmla="*/ 1690785 h 2520000"/>
                <a:gd name="connsiteX95" fmla="*/ 216619 w 2520000"/>
                <a:gd name="connsiteY95" fmla="*/ 1626212 h 2520000"/>
                <a:gd name="connsiteX96" fmla="*/ 55847 w 2520000"/>
                <a:gd name="connsiteY96" fmla="*/ 1631572 h 2520000"/>
                <a:gd name="connsiteX97" fmla="*/ 32256 w 2520000"/>
                <a:gd name="connsiteY97" fmla="*/ 1539823 h 2520000"/>
                <a:gd name="connsiteX98" fmla="*/ 172969 w 2520000"/>
                <a:gd name="connsiteY98" fmla="*/ 1464719 h 2520000"/>
                <a:gd name="connsiteX99" fmla="*/ 158995 w 2520000"/>
                <a:gd name="connsiteY99" fmla="*/ 1373156 h 2520000"/>
                <a:gd name="connsiteX100" fmla="*/ 157509 w 2520000"/>
                <a:gd name="connsiteY100" fmla="*/ 1343719 h 2520000"/>
                <a:gd name="connsiteX101" fmla="*/ 2406 w 2520000"/>
                <a:gd name="connsiteY101" fmla="*/ 1307650 h 2520000"/>
                <a:gd name="connsiteX102" fmla="*/ 0 w 2520000"/>
                <a:gd name="connsiteY102" fmla="*/ 1260000 h 2520000"/>
                <a:gd name="connsiteX103" fmla="*/ 2406 w 2520000"/>
                <a:gd name="connsiteY103" fmla="*/ 1212350 h 2520000"/>
                <a:gd name="connsiteX104" fmla="*/ 157509 w 2520000"/>
                <a:gd name="connsiteY104" fmla="*/ 1176282 h 2520000"/>
                <a:gd name="connsiteX105" fmla="*/ 158995 w 2520000"/>
                <a:gd name="connsiteY105" fmla="*/ 1146845 h 2520000"/>
                <a:gd name="connsiteX106" fmla="*/ 172969 w 2520000"/>
                <a:gd name="connsiteY106" fmla="*/ 1055281 h 2520000"/>
                <a:gd name="connsiteX107" fmla="*/ 32256 w 2520000"/>
                <a:gd name="connsiteY107" fmla="*/ 980177 h 2520000"/>
                <a:gd name="connsiteX108" fmla="*/ 55847 w 2520000"/>
                <a:gd name="connsiteY108" fmla="*/ 888428 h 2520000"/>
                <a:gd name="connsiteX109" fmla="*/ 216619 w 2520000"/>
                <a:gd name="connsiteY109" fmla="*/ 893788 h 2520000"/>
                <a:gd name="connsiteX110" fmla="*/ 240253 w 2520000"/>
                <a:gd name="connsiteY110" fmla="*/ 829215 h 2520000"/>
                <a:gd name="connsiteX111" fmla="*/ 263355 w 2520000"/>
                <a:gd name="connsiteY111" fmla="*/ 781257 h 2520000"/>
                <a:gd name="connsiteX112" fmla="*/ 146183 w 2520000"/>
                <a:gd name="connsiteY112" fmla="*/ 671642 h 2520000"/>
                <a:gd name="connsiteX113" fmla="*/ 152075 w 2520000"/>
                <a:gd name="connsiteY113" fmla="*/ 659409 h 2520000"/>
                <a:gd name="connsiteX114" fmla="*/ 194348 w 2520000"/>
                <a:gd name="connsiteY114" fmla="*/ 589826 h 2520000"/>
                <a:gd name="connsiteX115" fmla="*/ 346205 w 2520000"/>
                <a:gd name="connsiteY115" fmla="*/ 635990 h 2520000"/>
                <a:gd name="connsiteX116" fmla="*/ 406002 w 2520000"/>
                <a:gd name="connsiteY116" fmla="*/ 556024 h 2520000"/>
                <a:gd name="connsiteX117" fmla="*/ 421099 w 2520000"/>
                <a:gd name="connsiteY117" fmla="*/ 539414 h 2520000"/>
                <a:gd name="connsiteX118" fmla="*/ 336983 w 2520000"/>
                <a:gd name="connsiteY118" fmla="*/ 404324 h 2520000"/>
                <a:gd name="connsiteX119" fmla="*/ 369046 w 2520000"/>
                <a:gd name="connsiteY119" fmla="*/ 369046 h 2520000"/>
                <a:gd name="connsiteX120" fmla="*/ 404324 w 2520000"/>
                <a:gd name="connsiteY120" fmla="*/ 336982 h 2520000"/>
                <a:gd name="connsiteX121" fmla="*/ 539414 w 2520000"/>
                <a:gd name="connsiteY121" fmla="*/ 421098 h 2520000"/>
                <a:gd name="connsiteX122" fmla="*/ 556024 w 2520000"/>
                <a:gd name="connsiteY122" fmla="*/ 406002 h 2520000"/>
                <a:gd name="connsiteX123" fmla="*/ 635990 w 2520000"/>
                <a:gd name="connsiteY123" fmla="*/ 346205 h 2520000"/>
                <a:gd name="connsiteX124" fmla="*/ 589826 w 2520000"/>
                <a:gd name="connsiteY124" fmla="*/ 194348 h 2520000"/>
                <a:gd name="connsiteX125" fmla="*/ 659409 w 2520000"/>
                <a:gd name="connsiteY125" fmla="*/ 152075 h 2520000"/>
                <a:gd name="connsiteX126" fmla="*/ 671642 w 2520000"/>
                <a:gd name="connsiteY126" fmla="*/ 146182 h 2520000"/>
                <a:gd name="connsiteX127" fmla="*/ 781257 w 2520000"/>
                <a:gd name="connsiteY127" fmla="*/ 263355 h 2520000"/>
                <a:gd name="connsiteX128" fmla="*/ 829215 w 2520000"/>
                <a:gd name="connsiteY128" fmla="*/ 240253 h 2520000"/>
                <a:gd name="connsiteX129" fmla="*/ 893788 w 2520000"/>
                <a:gd name="connsiteY129" fmla="*/ 216619 h 2520000"/>
                <a:gd name="connsiteX130" fmla="*/ 888429 w 2520000"/>
                <a:gd name="connsiteY130" fmla="*/ 55847 h 2520000"/>
                <a:gd name="connsiteX131" fmla="*/ 980177 w 2520000"/>
                <a:gd name="connsiteY131" fmla="*/ 32256 h 2520000"/>
                <a:gd name="connsiteX132" fmla="*/ 1055281 w 2520000"/>
                <a:gd name="connsiteY132" fmla="*/ 172969 h 2520000"/>
                <a:gd name="connsiteX133" fmla="*/ 1146845 w 2520000"/>
                <a:gd name="connsiteY133" fmla="*/ 158995 h 2520000"/>
                <a:gd name="connsiteX134" fmla="*/ 1176282 w 2520000"/>
                <a:gd name="connsiteY134" fmla="*/ 157509 h 2520000"/>
                <a:gd name="connsiteX135" fmla="*/ 1212351 w 2520000"/>
                <a:gd name="connsiteY135" fmla="*/ 2406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20000" h="252000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flip="none" rotWithShape="1">
              <a:gsLst>
                <a:gs pos="20000">
                  <a:schemeClr val="accent1"/>
                </a:gs>
                <a:gs pos="80000">
                  <a:schemeClr val="accent1">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Круг: прозрачная заливка 9">
              <a:extLst>
                <a:ext uri="{FF2B5EF4-FFF2-40B4-BE49-F238E27FC236}">
                  <a16:creationId xmlns="" xmlns:a16="http://schemas.microsoft.com/office/drawing/2014/main" id="{E4606C36-B520-48D1-A06C-279FE43DAD7B}"/>
                </a:ext>
              </a:extLst>
            </p:cNvPr>
            <p:cNvSpPr/>
            <p:nvPr/>
          </p:nvSpPr>
          <p:spPr>
            <a:xfrm>
              <a:off x="5117250" y="2450250"/>
              <a:ext cx="1957500" cy="1957500"/>
            </a:xfrm>
            <a:prstGeom prst="donut">
              <a:avLst>
                <a:gd name="adj" fmla="val 3194"/>
              </a:avLst>
            </a:prstGeom>
            <a:gradFill flip="none" rotWithShape="1">
              <a:gsLst>
                <a:gs pos="20000">
                  <a:schemeClr val="accent1"/>
                </a:gs>
                <a:gs pos="80000">
                  <a:schemeClr val="accent1">
                    <a:lumMod val="50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Овал 10">
              <a:extLst>
                <a:ext uri="{FF2B5EF4-FFF2-40B4-BE49-F238E27FC236}">
                  <a16:creationId xmlns="" xmlns:a16="http://schemas.microsoft.com/office/drawing/2014/main" id="{E8155D0B-F727-4FF2-8370-B6A415AB6C7C}"/>
                </a:ext>
              </a:extLst>
            </p:cNvPr>
            <p:cNvSpPr/>
            <p:nvPr/>
          </p:nvSpPr>
          <p:spPr>
            <a:xfrm>
              <a:off x="5173500" y="2506500"/>
              <a:ext cx="1845000" cy="1845000"/>
            </a:xfrm>
            <a:prstGeom prst="ellipse">
              <a:avLst/>
            </a:prstGeom>
            <a:solidFill>
              <a:schemeClr val="bg1"/>
            </a:solidFill>
            <a:ln>
              <a:noFill/>
            </a:ln>
            <a:effectLst>
              <a:innerShdw blurRad="508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Круг: прозрачная заливка 11">
              <a:extLst>
                <a:ext uri="{FF2B5EF4-FFF2-40B4-BE49-F238E27FC236}">
                  <a16:creationId xmlns="" xmlns:a16="http://schemas.microsoft.com/office/drawing/2014/main" id="{F6804F8F-5203-45BC-AEDA-16D36A78AF03}"/>
                </a:ext>
              </a:extLst>
            </p:cNvPr>
            <p:cNvSpPr/>
            <p:nvPr/>
          </p:nvSpPr>
          <p:spPr>
            <a:xfrm>
              <a:off x="5173500" y="2506500"/>
              <a:ext cx="1845000" cy="1845000"/>
            </a:xfrm>
            <a:prstGeom prst="donut">
              <a:avLst>
                <a:gd name="adj" fmla="val 3194"/>
              </a:avLst>
            </a:prstGeom>
            <a:gradFill flip="none" rotWithShape="1">
              <a:gsLst>
                <a:gs pos="20000">
                  <a:schemeClr val="accent1"/>
                </a:gs>
                <a:gs pos="80000">
                  <a:schemeClr val="accent1">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4" name="Группа 13">
            <a:extLst>
              <a:ext uri="{FF2B5EF4-FFF2-40B4-BE49-F238E27FC236}">
                <a16:creationId xmlns="" xmlns:a16="http://schemas.microsoft.com/office/drawing/2014/main" id="{453F089B-F415-4C7E-A43D-DFED2586EC3B}"/>
              </a:ext>
            </a:extLst>
          </p:cNvPr>
          <p:cNvGrpSpPr/>
          <p:nvPr/>
        </p:nvGrpSpPr>
        <p:grpSpPr>
          <a:xfrm>
            <a:off x="3143423" y="2979000"/>
            <a:ext cx="2025000" cy="2025000"/>
            <a:chOff x="4836000" y="2169000"/>
            <a:chExt cx="2520000" cy="2520000"/>
          </a:xfrm>
        </p:grpSpPr>
        <p:sp>
          <p:nvSpPr>
            <p:cNvPr id="15" name="Овал 14">
              <a:extLst>
                <a:ext uri="{FF2B5EF4-FFF2-40B4-BE49-F238E27FC236}">
                  <a16:creationId xmlns="" xmlns:a16="http://schemas.microsoft.com/office/drawing/2014/main" id="{1972A762-50D6-4A48-ACAE-F0145C26FB2A}"/>
                </a:ext>
              </a:extLst>
            </p:cNvPr>
            <p:cNvSpPr/>
            <p:nvPr/>
          </p:nvSpPr>
          <p:spPr>
            <a:xfrm>
              <a:off x="5117250" y="2450250"/>
              <a:ext cx="1957500" cy="195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олилиния: фигура 15">
              <a:extLst>
                <a:ext uri="{FF2B5EF4-FFF2-40B4-BE49-F238E27FC236}">
                  <a16:creationId xmlns="" xmlns:a16="http://schemas.microsoft.com/office/drawing/2014/main" id="{C3E90262-52FA-4C60-94B9-F834AE3FA64C}"/>
                </a:ext>
              </a:extLst>
            </p:cNvPr>
            <p:cNvSpPr/>
            <p:nvPr/>
          </p:nvSpPr>
          <p:spPr>
            <a:xfrm>
              <a:off x="4836000" y="2169000"/>
              <a:ext cx="2520000" cy="2520000"/>
            </a:xfrm>
            <a:custGeom>
              <a:avLst/>
              <a:gdLst>
                <a:gd name="connsiteX0" fmla="*/ 1260000 w 2520000"/>
                <a:gd name="connsiteY0" fmla="*/ 0 h 2520000"/>
                <a:gd name="connsiteX1" fmla="*/ 1307651 w 2520000"/>
                <a:gd name="connsiteY1" fmla="*/ 2406 h 2520000"/>
                <a:gd name="connsiteX2" fmla="*/ 1343719 w 2520000"/>
                <a:gd name="connsiteY2" fmla="*/ 157509 h 2520000"/>
                <a:gd name="connsiteX3" fmla="*/ 1373156 w 2520000"/>
                <a:gd name="connsiteY3" fmla="*/ 158995 h 2520000"/>
                <a:gd name="connsiteX4" fmla="*/ 1464719 w 2520000"/>
                <a:gd name="connsiteY4" fmla="*/ 172969 h 2520000"/>
                <a:gd name="connsiteX5" fmla="*/ 1539823 w 2520000"/>
                <a:gd name="connsiteY5" fmla="*/ 32256 h 2520000"/>
                <a:gd name="connsiteX6" fmla="*/ 1631572 w 2520000"/>
                <a:gd name="connsiteY6" fmla="*/ 55847 h 2520000"/>
                <a:gd name="connsiteX7" fmla="*/ 1626212 w 2520000"/>
                <a:gd name="connsiteY7" fmla="*/ 216619 h 2520000"/>
                <a:gd name="connsiteX8" fmla="*/ 1690785 w 2520000"/>
                <a:gd name="connsiteY8" fmla="*/ 240253 h 2520000"/>
                <a:gd name="connsiteX9" fmla="*/ 1738743 w 2520000"/>
                <a:gd name="connsiteY9" fmla="*/ 263355 h 2520000"/>
                <a:gd name="connsiteX10" fmla="*/ 1848358 w 2520000"/>
                <a:gd name="connsiteY10" fmla="*/ 146182 h 2520000"/>
                <a:gd name="connsiteX11" fmla="*/ 1860591 w 2520000"/>
                <a:gd name="connsiteY11" fmla="*/ 152075 h 2520000"/>
                <a:gd name="connsiteX12" fmla="*/ 1930174 w 2520000"/>
                <a:gd name="connsiteY12" fmla="*/ 194348 h 2520000"/>
                <a:gd name="connsiteX13" fmla="*/ 1884010 w 2520000"/>
                <a:gd name="connsiteY13" fmla="*/ 346205 h 2520000"/>
                <a:gd name="connsiteX14" fmla="*/ 1963976 w 2520000"/>
                <a:gd name="connsiteY14" fmla="*/ 406002 h 2520000"/>
                <a:gd name="connsiteX15" fmla="*/ 1980587 w 2520000"/>
                <a:gd name="connsiteY15" fmla="*/ 421098 h 2520000"/>
                <a:gd name="connsiteX16" fmla="*/ 2115676 w 2520000"/>
                <a:gd name="connsiteY16" fmla="*/ 336982 h 2520000"/>
                <a:gd name="connsiteX17" fmla="*/ 2150955 w 2520000"/>
                <a:gd name="connsiteY17" fmla="*/ 369046 h 2520000"/>
                <a:gd name="connsiteX18" fmla="*/ 2183018 w 2520000"/>
                <a:gd name="connsiteY18" fmla="*/ 404324 h 2520000"/>
                <a:gd name="connsiteX19" fmla="*/ 2098902 w 2520000"/>
                <a:gd name="connsiteY19" fmla="*/ 539414 h 2520000"/>
                <a:gd name="connsiteX20" fmla="*/ 2113998 w 2520000"/>
                <a:gd name="connsiteY20" fmla="*/ 556024 h 2520000"/>
                <a:gd name="connsiteX21" fmla="*/ 2173796 w 2520000"/>
                <a:gd name="connsiteY21" fmla="*/ 635990 h 2520000"/>
                <a:gd name="connsiteX22" fmla="*/ 2325652 w 2520000"/>
                <a:gd name="connsiteY22" fmla="*/ 589826 h 2520000"/>
                <a:gd name="connsiteX23" fmla="*/ 2367925 w 2520000"/>
                <a:gd name="connsiteY23" fmla="*/ 659409 h 2520000"/>
                <a:gd name="connsiteX24" fmla="*/ 2373818 w 2520000"/>
                <a:gd name="connsiteY24" fmla="*/ 671642 h 2520000"/>
                <a:gd name="connsiteX25" fmla="*/ 2256645 w 2520000"/>
                <a:gd name="connsiteY25" fmla="*/ 781257 h 2520000"/>
                <a:gd name="connsiteX26" fmla="*/ 2279748 w 2520000"/>
                <a:gd name="connsiteY26" fmla="*/ 829215 h 2520000"/>
                <a:gd name="connsiteX27" fmla="*/ 2303382 w 2520000"/>
                <a:gd name="connsiteY27" fmla="*/ 893788 h 2520000"/>
                <a:gd name="connsiteX28" fmla="*/ 2464154 w 2520000"/>
                <a:gd name="connsiteY28" fmla="*/ 888428 h 2520000"/>
                <a:gd name="connsiteX29" fmla="*/ 2487745 w 2520000"/>
                <a:gd name="connsiteY29" fmla="*/ 980177 h 2520000"/>
                <a:gd name="connsiteX30" fmla="*/ 2347031 w 2520000"/>
                <a:gd name="connsiteY30" fmla="*/ 1055281 h 2520000"/>
                <a:gd name="connsiteX31" fmla="*/ 2361005 w 2520000"/>
                <a:gd name="connsiteY31" fmla="*/ 1146845 h 2520000"/>
                <a:gd name="connsiteX32" fmla="*/ 2362492 w 2520000"/>
                <a:gd name="connsiteY32" fmla="*/ 1176282 h 2520000"/>
                <a:gd name="connsiteX33" fmla="*/ 2517594 w 2520000"/>
                <a:gd name="connsiteY33" fmla="*/ 1212350 h 2520000"/>
                <a:gd name="connsiteX34" fmla="*/ 2520000 w 2520000"/>
                <a:gd name="connsiteY34" fmla="*/ 1260000 h 2520000"/>
                <a:gd name="connsiteX35" fmla="*/ 2517594 w 2520000"/>
                <a:gd name="connsiteY35" fmla="*/ 1307651 h 2520000"/>
                <a:gd name="connsiteX36" fmla="*/ 2362492 w 2520000"/>
                <a:gd name="connsiteY36" fmla="*/ 1343719 h 2520000"/>
                <a:gd name="connsiteX37" fmla="*/ 2361005 w 2520000"/>
                <a:gd name="connsiteY37" fmla="*/ 1373156 h 2520000"/>
                <a:gd name="connsiteX38" fmla="*/ 2347031 w 2520000"/>
                <a:gd name="connsiteY38" fmla="*/ 1464719 h 2520000"/>
                <a:gd name="connsiteX39" fmla="*/ 2487745 w 2520000"/>
                <a:gd name="connsiteY39" fmla="*/ 1539823 h 2520000"/>
                <a:gd name="connsiteX40" fmla="*/ 2464154 w 2520000"/>
                <a:gd name="connsiteY40" fmla="*/ 1631572 h 2520000"/>
                <a:gd name="connsiteX41" fmla="*/ 2303382 w 2520000"/>
                <a:gd name="connsiteY41" fmla="*/ 1626212 h 2520000"/>
                <a:gd name="connsiteX42" fmla="*/ 2279748 w 2520000"/>
                <a:gd name="connsiteY42" fmla="*/ 1690785 h 2520000"/>
                <a:gd name="connsiteX43" fmla="*/ 2256645 w 2520000"/>
                <a:gd name="connsiteY43" fmla="*/ 1738743 h 2520000"/>
                <a:gd name="connsiteX44" fmla="*/ 2373818 w 2520000"/>
                <a:gd name="connsiteY44" fmla="*/ 1848358 h 2520000"/>
                <a:gd name="connsiteX45" fmla="*/ 2367925 w 2520000"/>
                <a:gd name="connsiteY45" fmla="*/ 1860591 h 2520000"/>
                <a:gd name="connsiteX46" fmla="*/ 2325652 w 2520000"/>
                <a:gd name="connsiteY46" fmla="*/ 1930174 h 2520000"/>
                <a:gd name="connsiteX47" fmla="*/ 2173796 w 2520000"/>
                <a:gd name="connsiteY47" fmla="*/ 1884010 h 2520000"/>
                <a:gd name="connsiteX48" fmla="*/ 2113998 w 2520000"/>
                <a:gd name="connsiteY48" fmla="*/ 1963976 h 2520000"/>
                <a:gd name="connsiteX49" fmla="*/ 2098902 w 2520000"/>
                <a:gd name="connsiteY49" fmla="*/ 1980586 h 2520000"/>
                <a:gd name="connsiteX50" fmla="*/ 2183018 w 2520000"/>
                <a:gd name="connsiteY50" fmla="*/ 2115676 h 2520000"/>
                <a:gd name="connsiteX51" fmla="*/ 2150955 w 2520000"/>
                <a:gd name="connsiteY51" fmla="*/ 2150955 h 2520000"/>
                <a:gd name="connsiteX52" fmla="*/ 2115676 w 2520000"/>
                <a:gd name="connsiteY52" fmla="*/ 2183018 h 2520000"/>
                <a:gd name="connsiteX53" fmla="*/ 1980586 w 2520000"/>
                <a:gd name="connsiteY53" fmla="*/ 2098902 h 2520000"/>
                <a:gd name="connsiteX54" fmla="*/ 1963976 w 2520000"/>
                <a:gd name="connsiteY54" fmla="*/ 2113998 h 2520000"/>
                <a:gd name="connsiteX55" fmla="*/ 1884011 w 2520000"/>
                <a:gd name="connsiteY55" fmla="*/ 2173796 h 2520000"/>
                <a:gd name="connsiteX56" fmla="*/ 1930175 w 2520000"/>
                <a:gd name="connsiteY56" fmla="*/ 2325652 h 2520000"/>
                <a:gd name="connsiteX57" fmla="*/ 1860591 w 2520000"/>
                <a:gd name="connsiteY57" fmla="*/ 2367925 h 2520000"/>
                <a:gd name="connsiteX58" fmla="*/ 1848358 w 2520000"/>
                <a:gd name="connsiteY58" fmla="*/ 2373818 h 2520000"/>
                <a:gd name="connsiteX59" fmla="*/ 1738743 w 2520000"/>
                <a:gd name="connsiteY59" fmla="*/ 2256645 h 2520000"/>
                <a:gd name="connsiteX60" fmla="*/ 1690785 w 2520000"/>
                <a:gd name="connsiteY60" fmla="*/ 2279748 h 2520000"/>
                <a:gd name="connsiteX61" fmla="*/ 1626212 w 2520000"/>
                <a:gd name="connsiteY61" fmla="*/ 2303382 h 2520000"/>
                <a:gd name="connsiteX62" fmla="*/ 1631572 w 2520000"/>
                <a:gd name="connsiteY62" fmla="*/ 2464154 h 2520000"/>
                <a:gd name="connsiteX63" fmla="*/ 1539823 w 2520000"/>
                <a:gd name="connsiteY63" fmla="*/ 2487745 h 2520000"/>
                <a:gd name="connsiteX64" fmla="*/ 1464719 w 2520000"/>
                <a:gd name="connsiteY64" fmla="*/ 2347031 h 2520000"/>
                <a:gd name="connsiteX65" fmla="*/ 1373156 w 2520000"/>
                <a:gd name="connsiteY65" fmla="*/ 2361005 h 2520000"/>
                <a:gd name="connsiteX66" fmla="*/ 1343719 w 2520000"/>
                <a:gd name="connsiteY66" fmla="*/ 2362492 h 2520000"/>
                <a:gd name="connsiteX67" fmla="*/ 1307651 w 2520000"/>
                <a:gd name="connsiteY67" fmla="*/ 2517594 h 2520000"/>
                <a:gd name="connsiteX68" fmla="*/ 1260000 w 2520000"/>
                <a:gd name="connsiteY68" fmla="*/ 2520000 h 2520000"/>
                <a:gd name="connsiteX69" fmla="*/ 1212350 w 2520000"/>
                <a:gd name="connsiteY69" fmla="*/ 2517594 h 2520000"/>
                <a:gd name="connsiteX70" fmla="*/ 1176282 w 2520000"/>
                <a:gd name="connsiteY70" fmla="*/ 2362492 h 2520000"/>
                <a:gd name="connsiteX71" fmla="*/ 1146845 w 2520000"/>
                <a:gd name="connsiteY71" fmla="*/ 2361005 h 2520000"/>
                <a:gd name="connsiteX72" fmla="*/ 1055281 w 2520000"/>
                <a:gd name="connsiteY72" fmla="*/ 2347031 h 2520000"/>
                <a:gd name="connsiteX73" fmla="*/ 980177 w 2520000"/>
                <a:gd name="connsiteY73" fmla="*/ 2487745 h 2520000"/>
                <a:gd name="connsiteX74" fmla="*/ 888429 w 2520000"/>
                <a:gd name="connsiteY74" fmla="*/ 2464154 h 2520000"/>
                <a:gd name="connsiteX75" fmla="*/ 893788 w 2520000"/>
                <a:gd name="connsiteY75" fmla="*/ 2303382 h 2520000"/>
                <a:gd name="connsiteX76" fmla="*/ 829215 w 2520000"/>
                <a:gd name="connsiteY76" fmla="*/ 2279748 h 2520000"/>
                <a:gd name="connsiteX77" fmla="*/ 781257 w 2520000"/>
                <a:gd name="connsiteY77" fmla="*/ 2256645 h 2520000"/>
                <a:gd name="connsiteX78" fmla="*/ 671642 w 2520000"/>
                <a:gd name="connsiteY78" fmla="*/ 2373818 h 2520000"/>
                <a:gd name="connsiteX79" fmla="*/ 659409 w 2520000"/>
                <a:gd name="connsiteY79" fmla="*/ 2367925 h 2520000"/>
                <a:gd name="connsiteX80" fmla="*/ 589826 w 2520000"/>
                <a:gd name="connsiteY80" fmla="*/ 2325652 h 2520000"/>
                <a:gd name="connsiteX81" fmla="*/ 635990 w 2520000"/>
                <a:gd name="connsiteY81" fmla="*/ 2173796 h 2520000"/>
                <a:gd name="connsiteX82" fmla="*/ 556024 w 2520000"/>
                <a:gd name="connsiteY82" fmla="*/ 2113998 h 2520000"/>
                <a:gd name="connsiteX83" fmla="*/ 539414 w 2520000"/>
                <a:gd name="connsiteY83" fmla="*/ 2098902 h 2520000"/>
                <a:gd name="connsiteX84" fmla="*/ 404324 w 2520000"/>
                <a:gd name="connsiteY84" fmla="*/ 2183018 h 2520000"/>
                <a:gd name="connsiteX85" fmla="*/ 369046 w 2520000"/>
                <a:gd name="connsiteY85" fmla="*/ 2150955 h 2520000"/>
                <a:gd name="connsiteX86" fmla="*/ 336983 w 2520000"/>
                <a:gd name="connsiteY86" fmla="*/ 2115677 h 2520000"/>
                <a:gd name="connsiteX87" fmla="*/ 421099 w 2520000"/>
                <a:gd name="connsiteY87" fmla="*/ 1980586 h 2520000"/>
                <a:gd name="connsiteX88" fmla="*/ 406002 w 2520000"/>
                <a:gd name="connsiteY88" fmla="*/ 1963976 h 2520000"/>
                <a:gd name="connsiteX89" fmla="*/ 346205 w 2520000"/>
                <a:gd name="connsiteY89" fmla="*/ 1884010 h 2520000"/>
                <a:gd name="connsiteX90" fmla="*/ 194348 w 2520000"/>
                <a:gd name="connsiteY90" fmla="*/ 1930174 h 2520000"/>
                <a:gd name="connsiteX91" fmla="*/ 152075 w 2520000"/>
                <a:gd name="connsiteY91" fmla="*/ 1860591 h 2520000"/>
                <a:gd name="connsiteX92" fmla="*/ 146183 w 2520000"/>
                <a:gd name="connsiteY92" fmla="*/ 1848358 h 2520000"/>
                <a:gd name="connsiteX93" fmla="*/ 263355 w 2520000"/>
                <a:gd name="connsiteY93" fmla="*/ 1738743 h 2520000"/>
                <a:gd name="connsiteX94" fmla="*/ 240253 w 2520000"/>
                <a:gd name="connsiteY94" fmla="*/ 1690785 h 2520000"/>
                <a:gd name="connsiteX95" fmla="*/ 216619 w 2520000"/>
                <a:gd name="connsiteY95" fmla="*/ 1626212 h 2520000"/>
                <a:gd name="connsiteX96" fmla="*/ 55847 w 2520000"/>
                <a:gd name="connsiteY96" fmla="*/ 1631572 h 2520000"/>
                <a:gd name="connsiteX97" fmla="*/ 32256 w 2520000"/>
                <a:gd name="connsiteY97" fmla="*/ 1539823 h 2520000"/>
                <a:gd name="connsiteX98" fmla="*/ 172969 w 2520000"/>
                <a:gd name="connsiteY98" fmla="*/ 1464719 h 2520000"/>
                <a:gd name="connsiteX99" fmla="*/ 158995 w 2520000"/>
                <a:gd name="connsiteY99" fmla="*/ 1373156 h 2520000"/>
                <a:gd name="connsiteX100" fmla="*/ 157509 w 2520000"/>
                <a:gd name="connsiteY100" fmla="*/ 1343719 h 2520000"/>
                <a:gd name="connsiteX101" fmla="*/ 2406 w 2520000"/>
                <a:gd name="connsiteY101" fmla="*/ 1307650 h 2520000"/>
                <a:gd name="connsiteX102" fmla="*/ 0 w 2520000"/>
                <a:gd name="connsiteY102" fmla="*/ 1260000 h 2520000"/>
                <a:gd name="connsiteX103" fmla="*/ 2406 w 2520000"/>
                <a:gd name="connsiteY103" fmla="*/ 1212350 h 2520000"/>
                <a:gd name="connsiteX104" fmla="*/ 157509 w 2520000"/>
                <a:gd name="connsiteY104" fmla="*/ 1176282 h 2520000"/>
                <a:gd name="connsiteX105" fmla="*/ 158995 w 2520000"/>
                <a:gd name="connsiteY105" fmla="*/ 1146845 h 2520000"/>
                <a:gd name="connsiteX106" fmla="*/ 172969 w 2520000"/>
                <a:gd name="connsiteY106" fmla="*/ 1055281 h 2520000"/>
                <a:gd name="connsiteX107" fmla="*/ 32256 w 2520000"/>
                <a:gd name="connsiteY107" fmla="*/ 980177 h 2520000"/>
                <a:gd name="connsiteX108" fmla="*/ 55847 w 2520000"/>
                <a:gd name="connsiteY108" fmla="*/ 888428 h 2520000"/>
                <a:gd name="connsiteX109" fmla="*/ 216619 w 2520000"/>
                <a:gd name="connsiteY109" fmla="*/ 893788 h 2520000"/>
                <a:gd name="connsiteX110" fmla="*/ 240253 w 2520000"/>
                <a:gd name="connsiteY110" fmla="*/ 829215 h 2520000"/>
                <a:gd name="connsiteX111" fmla="*/ 263355 w 2520000"/>
                <a:gd name="connsiteY111" fmla="*/ 781257 h 2520000"/>
                <a:gd name="connsiteX112" fmla="*/ 146183 w 2520000"/>
                <a:gd name="connsiteY112" fmla="*/ 671642 h 2520000"/>
                <a:gd name="connsiteX113" fmla="*/ 152075 w 2520000"/>
                <a:gd name="connsiteY113" fmla="*/ 659409 h 2520000"/>
                <a:gd name="connsiteX114" fmla="*/ 194348 w 2520000"/>
                <a:gd name="connsiteY114" fmla="*/ 589826 h 2520000"/>
                <a:gd name="connsiteX115" fmla="*/ 346205 w 2520000"/>
                <a:gd name="connsiteY115" fmla="*/ 635990 h 2520000"/>
                <a:gd name="connsiteX116" fmla="*/ 406002 w 2520000"/>
                <a:gd name="connsiteY116" fmla="*/ 556024 h 2520000"/>
                <a:gd name="connsiteX117" fmla="*/ 421099 w 2520000"/>
                <a:gd name="connsiteY117" fmla="*/ 539414 h 2520000"/>
                <a:gd name="connsiteX118" fmla="*/ 336983 w 2520000"/>
                <a:gd name="connsiteY118" fmla="*/ 404324 h 2520000"/>
                <a:gd name="connsiteX119" fmla="*/ 369046 w 2520000"/>
                <a:gd name="connsiteY119" fmla="*/ 369046 h 2520000"/>
                <a:gd name="connsiteX120" fmla="*/ 404324 w 2520000"/>
                <a:gd name="connsiteY120" fmla="*/ 336982 h 2520000"/>
                <a:gd name="connsiteX121" fmla="*/ 539414 w 2520000"/>
                <a:gd name="connsiteY121" fmla="*/ 421098 h 2520000"/>
                <a:gd name="connsiteX122" fmla="*/ 556024 w 2520000"/>
                <a:gd name="connsiteY122" fmla="*/ 406002 h 2520000"/>
                <a:gd name="connsiteX123" fmla="*/ 635990 w 2520000"/>
                <a:gd name="connsiteY123" fmla="*/ 346205 h 2520000"/>
                <a:gd name="connsiteX124" fmla="*/ 589826 w 2520000"/>
                <a:gd name="connsiteY124" fmla="*/ 194348 h 2520000"/>
                <a:gd name="connsiteX125" fmla="*/ 659409 w 2520000"/>
                <a:gd name="connsiteY125" fmla="*/ 152075 h 2520000"/>
                <a:gd name="connsiteX126" fmla="*/ 671642 w 2520000"/>
                <a:gd name="connsiteY126" fmla="*/ 146182 h 2520000"/>
                <a:gd name="connsiteX127" fmla="*/ 781257 w 2520000"/>
                <a:gd name="connsiteY127" fmla="*/ 263355 h 2520000"/>
                <a:gd name="connsiteX128" fmla="*/ 829215 w 2520000"/>
                <a:gd name="connsiteY128" fmla="*/ 240253 h 2520000"/>
                <a:gd name="connsiteX129" fmla="*/ 893788 w 2520000"/>
                <a:gd name="connsiteY129" fmla="*/ 216619 h 2520000"/>
                <a:gd name="connsiteX130" fmla="*/ 888429 w 2520000"/>
                <a:gd name="connsiteY130" fmla="*/ 55847 h 2520000"/>
                <a:gd name="connsiteX131" fmla="*/ 980177 w 2520000"/>
                <a:gd name="connsiteY131" fmla="*/ 32256 h 2520000"/>
                <a:gd name="connsiteX132" fmla="*/ 1055281 w 2520000"/>
                <a:gd name="connsiteY132" fmla="*/ 172969 h 2520000"/>
                <a:gd name="connsiteX133" fmla="*/ 1146845 w 2520000"/>
                <a:gd name="connsiteY133" fmla="*/ 158995 h 2520000"/>
                <a:gd name="connsiteX134" fmla="*/ 1176282 w 2520000"/>
                <a:gd name="connsiteY134" fmla="*/ 157509 h 2520000"/>
                <a:gd name="connsiteX135" fmla="*/ 1212351 w 2520000"/>
                <a:gd name="connsiteY135" fmla="*/ 2406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20000" h="252000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flip="none" rotWithShape="1">
              <a:gsLst>
                <a:gs pos="20000">
                  <a:schemeClr val="accent2"/>
                </a:gs>
                <a:gs pos="80000">
                  <a:schemeClr val="accent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7" name="Круг: прозрачная заливка 16">
              <a:extLst>
                <a:ext uri="{FF2B5EF4-FFF2-40B4-BE49-F238E27FC236}">
                  <a16:creationId xmlns="" xmlns:a16="http://schemas.microsoft.com/office/drawing/2014/main" id="{505028C9-234B-4ADB-B6E8-8ECCB80882B5}"/>
                </a:ext>
              </a:extLst>
            </p:cNvPr>
            <p:cNvSpPr/>
            <p:nvPr/>
          </p:nvSpPr>
          <p:spPr>
            <a:xfrm>
              <a:off x="5117250" y="2450250"/>
              <a:ext cx="1957500" cy="1957500"/>
            </a:xfrm>
            <a:prstGeom prst="donut">
              <a:avLst>
                <a:gd name="adj" fmla="val 3194"/>
              </a:avLst>
            </a:prstGeom>
            <a:gradFill flip="none" rotWithShape="1">
              <a:gsLst>
                <a:gs pos="20000">
                  <a:schemeClr val="accent2"/>
                </a:gs>
                <a:gs pos="80000">
                  <a:schemeClr val="accent2">
                    <a:lumMod val="50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Овал 17">
              <a:extLst>
                <a:ext uri="{FF2B5EF4-FFF2-40B4-BE49-F238E27FC236}">
                  <a16:creationId xmlns="" xmlns:a16="http://schemas.microsoft.com/office/drawing/2014/main" id="{8345482A-A8CE-4CB0-92FE-1485568D8173}"/>
                </a:ext>
              </a:extLst>
            </p:cNvPr>
            <p:cNvSpPr/>
            <p:nvPr/>
          </p:nvSpPr>
          <p:spPr>
            <a:xfrm>
              <a:off x="5173500" y="2506500"/>
              <a:ext cx="1845000" cy="1845000"/>
            </a:xfrm>
            <a:prstGeom prst="ellipse">
              <a:avLst/>
            </a:prstGeom>
            <a:solidFill>
              <a:schemeClr val="bg1"/>
            </a:solidFill>
            <a:ln>
              <a:noFill/>
            </a:ln>
            <a:effectLst>
              <a:innerShdw blurRad="508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Круг: прозрачная заливка 18">
              <a:extLst>
                <a:ext uri="{FF2B5EF4-FFF2-40B4-BE49-F238E27FC236}">
                  <a16:creationId xmlns="" xmlns:a16="http://schemas.microsoft.com/office/drawing/2014/main" id="{4915ABBE-2FE2-4493-90A7-98C8F8622876}"/>
                </a:ext>
              </a:extLst>
            </p:cNvPr>
            <p:cNvSpPr/>
            <p:nvPr/>
          </p:nvSpPr>
          <p:spPr>
            <a:xfrm>
              <a:off x="5173500" y="2506500"/>
              <a:ext cx="1845000" cy="1845000"/>
            </a:xfrm>
            <a:prstGeom prst="donut">
              <a:avLst>
                <a:gd name="adj" fmla="val 3194"/>
              </a:avLst>
            </a:prstGeom>
            <a:gradFill flip="none" rotWithShape="1">
              <a:gsLst>
                <a:gs pos="20000">
                  <a:schemeClr val="accent2"/>
                </a:gs>
                <a:gs pos="80000">
                  <a:schemeClr val="accent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0" name="Группа 19">
            <a:extLst>
              <a:ext uri="{FF2B5EF4-FFF2-40B4-BE49-F238E27FC236}">
                <a16:creationId xmlns="" xmlns:a16="http://schemas.microsoft.com/office/drawing/2014/main" id="{20B09094-B066-463A-91FE-8549BAC1A1CA}"/>
              </a:ext>
            </a:extLst>
          </p:cNvPr>
          <p:cNvGrpSpPr/>
          <p:nvPr/>
        </p:nvGrpSpPr>
        <p:grpSpPr>
          <a:xfrm>
            <a:off x="5019543" y="1709157"/>
            <a:ext cx="2025000" cy="2025000"/>
            <a:chOff x="4836000" y="2169000"/>
            <a:chExt cx="2520000" cy="2520000"/>
          </a:xfrm>
        </p:grpSpPr>
        <p:sp>
          <p:nvSpPr>
            <p:cNvPr id="21" name="Овал 20">
              <a:extLst>
                <a:ext uri="{FF2B5EF4-FFF2-40B4-BE49-F238E27FC236}">
                  <a16:creationId xmlns="" xmlns:a16="http://schemas.microsoft.com/office/drawing/2014/main" id="{B5FD9F65-0BDF-4437-BA5E-49ADBF921CF6}"/>
                </a:ext>
              </a:extLst>
            </p:cNvPr>
            <p:cNvSpPr/>
            <p:nvPr/>
          </p:nvSpPr>
          <p:spPr>
            <a:xfrm>
              <a:off x="5117250" y="2450250"/>
              <a:ext cx="1957500" cy="195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фигура 21">
              <a:extLst>
                <a:ext uri="{FF2B5EF4-FFF2-40B4-BE49-F238E27FC236}">
                  <a16:creationId xmlns="" xmlns:a16="http://schemas.microsoft.com/office/drawing/2014/main" id="{252609D5-82AF-4E04-8D2B-41D1D39B5144}"/>
                </a:ext>
              </a:extLst>
            </p:cNvPr>
            <p:cNvSpPr/>
            <p:nvPr/>
          </p:nvSpPr>
          <p:spPr>
            <a:xfrm>
              <a:off x="4836000" y="2169000"/>
              <a:ext cx="2520000" cy="2520000"/>
            </a:xfrm>
            <a:custGeom>
              <a:avLst/>
              <a:gdLst>
                <a:gd name="connsiteX0" fmla="*/ 1260000 w 2520000"/>
                <a:gd name="connsiteY0" fmla="*/ 0 h 2520000"/>
                <a:gd name="connsiteX1" fmla="*/ 1307651 w 2520000"/>
                <a:gd name="connsiteY1" fmla="*/ 2406 h 2520000"/>
                <a:gd name="connsiteX2" fmla="*/ 1343719 w 2520000"/>
                <a:gd name="connsiteY2" fmla="*/ 157509 h 2520000"/>
                <a:gd name="connsiteX3" fmla="*/ 1373156 w 2520000"/>
                <a:gd name="connsiteY3" fmla="*/ 158995 h 2520000"/>
                <a:gd name="connsiteX4" fmla="*/ 1464719 w 2520000"/>
                <a:gd name="connsiteY4" fmla="*/ 172969 h 2520000"/>
                <a:gd name="connsiteX5" fmla="*/ 1539823 w 2520000"/>
                <a:gd name="connsiteY5" fmla="*/ 32256 h 2520000"/>
                <a:gd name="connsiteX6" fmla="*/ 1631572 w 2520000"/>
                <a:gd name="connsiteY6" fmla="*/ 55847 h 2520000"/>
                <a:gd name="connsiteX7" fmla="*/ 1626212 w 2520000"/>
                <a:gd name="connsiteY7" fmla="*/ 216619 h 2520000"/>
                <a:gd name="connsiteX8" fmla="*/ 1690785 w 2520000"/>
                <a:gd name="connsiteY8" fmla="*/ 240253 h 2520000"/>
                <a:gd name="connsiteX9" fmla="*/ 1738743 w 2520000"/>
                <a:gd name="connsiteY9" fmla="*/ 263355 h 2520000"/>
                <a:gd name="connsiteX10" fmla="*/ 1848358 w 2520000"/>
                <a:gd name="connsiteY10" fmla="*/ 146182 h 2520000"/>
                <a:gd name="connsiteX11" fmla="*/ 1860591 w 2520000"/>
                <a:gd name="connsiteY11" fmla="*/ 152075 h 2520000"/>
                <a:gd name="connsiteX12" fmla="*/ 1930174 w 2520000"/>
                <a:gd name="connsiteY12" fmla="*/ 194348 h 2520000"/>
                <a:gd name="connsiteX13" fmla="*/ 1884010 w 2520000"/>
                <a:gd name="connsiteY13" fmla="*/ 346205 h 2520000"/>
                <a:gd name="connsiteX14" fmla="*/ 1963976 w 2520000"/>
                <a:gd name="connsiteY14" fmla="*/ 406002 h 2520000"/>
                <a:gd name="connsiteX15" fmla="*/ 1980587 w 2520000"/>
                <a:gd name="connsiteY15" fmla="*/ 421098 h 2520000"/>
                <a:gd name="connsiteX16" fmla="*/ 2115676 w 2520000"/>
                <a:gd name="connsiteY16" fmla="*/ 336982 h 2520000"/>
                <a:gd name="connsiteX17" fmla="*/ 2150955 w 2520000"/>
                <a:gd name="connsiteY17" fmla="*/ 369046 h 2520000"/>
                <a:gd name="connsiteX18" fmla="*/ 2183018 w 2520000"/>
                <a:gd name="connsiteY18" fmla="*/ 404324 h 2520000"/>
                <a:gd name="connsiteX19" fmla="*/ 2098902 w 2520000"/>
                <a:gd name="connsiteY19" fmla="*/ 539414 h 2520000"/>
                <a:gd name="connsiteX20" fmla="*/ 2113998 w 2520000"/>
                <a:gd name="connsiteY20" fmla="*/ 556024 h 2520000"/>
                <a:gd name="connsiteX21" fmla="*/ 2173796 w 2520000"/>
                <a:gd name="connsiteY21" fmla="*/ 635990 h 2520000"/>
                <a:gd name="connsiteX22" fmla="*/ 2325652 w 2520000"/>
                <a:gd name="connsiteY22" fmla="*/ 589826 h 2520000"/>
                <a:gd name="connsiteX23" fmla="*/ 2367925 w 2520000"/>
                <a:gd name="connsiteY23" fmla="*/ 659409 h 2520000"/>
                <a:gd name="connsiteX24" fmla="*/ 2373818 w 2520000"/>
                <a:gd name="connsiteY24" fmla="*/ 671642 h 2520000"/>
                <a:gd name="connsiteX25" fmla="*/ 2256645 w 2520000"/>
                <a:gd name="connsiteY25" fmla="*/ 781257 h 2520000"/>
                <a:gd name="connsiteX26" fmla="*/ 2279748 w 2520000"/>
                <a:gd name="connsiteY26" fmla="*/ 829215 h 2520000"/>
                <a:gd name="connsiteX27" fmla="*/ 2303382 w 2520000"/>
                <a:gd name="connsiteY27" fmla="*/ 893788 h 2520000"/>
                <a:gd name="connsiteX28" fmla="*/ 2464154 w 2520000"/>
                <a:gd name="connsiteY28" fmla="*/ 888428 h 2520000"/>
                <a:gd name="connsiteX29" fmla="*/ 2487745 w 2520000"/>
                <a:gd name="connsiteY29" fmla="*/ 980177 h 2520000"/>
                <a:gd name="connsiteX30" fmla="*/ 2347031 w 2520000"/>
                <a:gd name="connsiteY30" fmla="*/ 1055281 h 2520000"/>
                <a:gd name="connsiteX31" fmla="*/ 2361005 w 2520000"/>
                <a:gd name="connsiteY31" fmla="*/ 1146845 h 2520000"/>
                <a:gd name="connsiteX32" fmla="*/ 2362492 w 2520000"/>
                <a:gd name="connsiteY32" fmla="*/ 1176282 h 2520000"/>
                <a:gd name="connsiteX33" fmla="*/ 2517594 w 2520000"/>
                <a:gd name="connsiteY33" fmla="*/ 1212350 h 2520000"/>
                <a:gd name="connsiteX34" fmla="*/ 2520000 w 2520000"/>
                <a:gd name="connsiteY34" fmla="*/ 1260000 h 2520000"/>
                <a:gd name="connsiteX35" fmla="*/ 2517594 w 2520000"/>
                <a:gd name="connsiteY35" fmla="*/ 1307651 h 2520000"/>
                <a:gd name="connsiteX36" fmla="*/ 2362492 w 2520000"/>
                <a:gd name="connsiteY36" fmla="*/ 1343719 h 2520000"/>
                <a:gd name="connsiteX37" fmla="*/ 2361005 w 2520000"/>
                <a:gd name="connsiteY37" fmla="*/ 1373156 h 2520000"/>
                <a:gd name="connsiteX38" fmla="*/ 2347031 w 2520000"/>
                <a:gd name="connsiteY38" fmla="*/ 1464719 h 2520000"/>
                <a:gd name="connsiteX39" fmla="*/ 2487745 w 2520000"/>
                <a:gd name="connsiteY39" fmla="*/ 1539823 h 2520000"/>
                <a:gd name="connsiteX40" fmla="*/ 2464154 w 2520000"/>
                <a:gd name="connsiteY40" fmla="*/ 1631572 h 2520000"/>
                <a:gd name="connsiteX41" fmla="*/ 2303382 w 2520000"/>
                <a:gd name="connsiteY41" fmla="*/ 1626212 h 2520000"/>
                <a:gd name="connsiteX42" fmla="*/ 2279748 w 2520000"/>
                <a:gd name="connsiteY42" fmla="*/ 1690785 h 2520000"/>
                <a:gd name="connsiteX43" fmla="*/ 2256645 w 2520000"/>
                <a:gd name="connsiteY43" fmla="*/ 1738743 h 2520000"/>
                <a:gd name="connsiteX44" fmla="*/ 2373818 w 2520000"/>
                <a:gd name="connsiteY44" fmla="*/ 1848358 h 2520000"/>
                <a:gd name="connsiteX45" fmla="*/ 2367925 w 2520000"/>
                <a:gd name="connsiteY45" fmla="*/ 1860591 h 2520000"/>
                <a:gd name="connsiteX46" fmla="*/ 2325652 w 2520000"/>
                <a:gd name="connsiteY46" fmla="*/ 1930174 h 2520000"/>
                <a:gd name="connsiteX47" fmla="*/ 2173796 w 2520000"/>
                <a:gd name="connsiteY47" fmla="*/ 1884010 h 2520000"/>
                <a:gd name="connsiteX48" fmla="*/ 2113998 w 2520000"/>
                <a:gd name="connsiteY48" fmla="*/ 1963976 h 2520000"/>
                <a:gd name="connsiteX49" fmla="*/ 2098902 w 2520000"/>
                <a:gd name="connsiteY49" fmla="*/ 1980586 h 2520000"/>
                <a:gd name="connsiteX50" fmla="*/ 2183018 w 2520000"/>
                <a:gd name="connsiteY50" fmla="*/ 2115676 h 2520000"/>
                <a:gd name="connsiteX51" fmla="*/ 2150955 w 2520000"/>
                <a:gd name="connsiteY51" fmla="*/ 2150955 h 2520000"/>
                <a:gd name="connsiteX52" fmla="*/ 2115676 w 2520000"/>
                <a:gd name="connsiteY52" fmla="*/ 2183018 h 2520000"/>
                <a:gd name="connsiteX53" fmla="*/ 1980586 w 2520000"/>
                <a:gd name="connsiteY53" fmla="*/ 2098902 h 2520000"/>
                <a:gd name="connsiteX54" fmla="*/ 1963976 w 2520000"/>
                <a:gd name="connsiteY54" fmla="*/ 2113998 h 2520000"/>
                <a:gd name="connsiteX55" fmla="*/ 1884011 w 2520000"/>
                <a:gd name="connsiteY55" fmla="*/ 2173796 h 2520000"/>
                <a:gd name="connsiteX56" fmla="*/ 1930175 w 2520000"/>
                <a:gd name="connsiteY56" fmla="*/ 2325652 h 2520000"/>
                <a:gd name="connsiteX57" fmla="*/ 1860591 w 2520000"/>
                <a:gd name="connsiteY57" fmla="*/ 2367925 h 2520000"/>
                <a:gd name="connsiteX58" fmla="*/ 1848358 w 2520000"/>
                <a:gd name="connsiteY58" fmla="*/ 2373818 h 2520000"/>
                <a:gd name="connsiteX59" fmla="*/ 1738743 w 2520000"/>
                <a:gd name="connsiteY59" fmla="*/ 2256645 h 2520000"/>
                <a:gd name="connsiteX60" fmla="*/ 1690785 w 2520000"/>
                <a:gd name="connsiteY60" fmla="*/ 2279748 h 2520000"/>
                <a:gd name="connsiteX61" fmla="*/ 1626212 w 2520000"/>
                <a:gd name="connsiteY61" fmla="*/ 2303382 h 2520000"/>
                <a:gd name="connsiteX62" fmla="*/ 1631572 w 2520000"/>
                <a:gd name="connsiteY62" fmla="*/ 2464154 h 2520000"/>
                <a:gd name="connsiteX63" fmla="*/ 1539823 w 2520000"/>
                <a:gd name="connsiteY63" fmla="*/ 2487745 h 2520000"/>
                <a:gd name="connsiteX64" fmla="*/ 1464719 w 2520000"/>
                <a:gd name="connsiteY64" fmla="*/ 2347031 h 2520000"/>
                <a:gd name="connsiteX65" fmla="*/ 1373156 w 2520000"/>
                <a:gd name="connsiteY65" fmla="*/ 2361005 h 2520000"/>
                <a:gd name="connsiteX66" fmla="*/ 1343719 w 2520000"/>
                <a:gd name="connsiteY66" fmla="*/ 2362492 h 2520000"/>
                <a:gd name="connsiteX67" fmla="*/ 1307651 w 2520000"/>
                <a:gd name="connsiteY67" fmla="*/ 2517594 h 2520000"/>
                <a:gd name="connsiteX68" fmla="*/ 1260000 w 2520000"/>
                <a:gd name="connsiteY68" fmla="*/ 2520000 h 2520000"/>
                <a:gd name="connsiteX69" fmla="*/ 1212350 w 2520000"/>
                <a:gd name="connsiteY69" fmla="*/ 2517594 h 2520000"/>
                <a:gd name="connsiteX70" fmla="*/ 1176282 w 2520000"/>
                <a:gd name="connsiteY70" fmla="*/ 2362492 h 2520000"/>
                <a:gd name="connsiteX71" fmla="*/ 1146845 w 2520000"/>
                <a:gd name="connsiteY71" fmla="*/ 2361005 h 2520000"/>
                <a:gd name="connsiteX72" fmla="*/ 1055281 w 2520000"/>
                <a:gd name="connsiteY72" fmla="*/ 2347031 h 2520000"/>
                <a:gd name="connsiteX73" fmla="*/ 980177 w 2520000"/>
                <a:gd name="connsiteY73" fmla="*/ 2487745 h 2520000"/>
                <a:gd name="connsiteX74" fmla="*/ 888429 w 2520000"/>
                <a:gd name="connsiteY74" fmla="*/ 2464154 h 2520000"/>
                <a:gd name="connsiteX75" fmla="*/ 893788 w 2520000"/>
                <a:gd name="connsiteY75" fmla="*/ 2303382 h 2520000"/>
                <a:gd name="connsiteX76" fmla="*/ 829215 w 2520000"/>
                <a:gd name="connsiteY76" fmla="*/ 2279748 h 2520000"/>
                <a:gd name="connsiteX77" fmla="*/ 781257 w 2520000"/>
                <a:gd name="connsiteY77" fmla="*/ 2256645 h 2520000"/>
                <a:gd name="connsiteX78" fmla="*/ 671642 w 2520000"/>
                <a:gd name="connsiteY78" fmla="*/ 2373818 h 2520000"/>
                <a:gd name="connsiteX79" fmla="*/ 659409 w 2520000"/>
                <a:gd name="connsiteY79" fmla="*/ 2367925 h 2520000"/>
                <a:gd name="connsiteX80" fmla="*/ 589826 w 2520000"/>
                <a:gd name="connsiteY80" fmla="*/ 2325652 h 2520000"/>
                <a:gd name="connsiteX81" fmla="*/ 635990 w 2520000"/>
                <a:gd name="connsiteY81" fmla="*/ 2173796 h 2520000"/>
                <a:gd name="connsiteX82" fmla="*/ 556024 w 2520000"/>
                <a:gd name="connsiteY82" fmla="*/ 2113998 h 2520000"/>
                <a:gd name="connsiteX83" fmla="*/ 539414 w 2520000"/>
                <a:gd name="connsiteY83" fmla="*/ 2098902 h 2520000"/>
                <a:gd name="connsiteX84" fmla="*/ 404324 w 2520000"/>
                <a:gd name="connsiteY84" fmla="*/ 2183018 h 2520000"/>
                <a:gd name="connsiteX85" fmla="*/ 369046 w 2520000"/>
                <a:gd name="connsiteY85" fmla="*/ 2150955 h 2520000"/>
                <a:gd name="connsiteX86" fmla="*/ 336983 w 2520000"/>
                <a:gd name="connsiteY86" fmla="*/ 2115677 h 2520000"/>
                <a:gd name="connsiteX87" fmla="*/ 421099 w 2520000"/>
                <a:gd name="connsiteY87" fmla="*/ 1980586 h 2520000"/>
                <a:gd name="connsiteX88" fmla="*/ 406002 w 2520000"/>
                <a:gd name="connsiteY88" fmla="*/ 1963976 h 2520000"/>
                <a:gd name="connsiteX89" fmla="*/ 346205 w 2520000"/>
                <a:gd name="connsiteY89" fmla="*/ 1884010 h 2520000"/>
                <a:gd name="connsiteX90" fmla="*/ 194348 w 2520000"/>
                <a:gd name="connsiteY90" fmla="*/ 1930174 h 2520000"/>
                <a:gd name="connsiteX91" fmla="*/ 152075 w 2520000"/>
                <a:gd name="connsiteY91" fmla="*/ 1860591 h 2520000"/>
                <a:gd name="connsiteX92" fmla="*/ 146183 w 2520000"/>
                <a:gd name="connsiteY92" fmla="*/ 1848358 h 2520000"/>
                <a:gd name="connsiteX93" fmla="*/ 263355 w 2520000"/>
                <a:gd name="connsiteY93" fmla="*/ 1738743 h 2520000"/>
                <a:gd name="connsiteX94" fmla="*/ 240253 w 2520000"/>
                <a:gd name="connsiteY94" fmla="*/ 1690785 h 2520000"/>
                <a:gd name="connsiteX95" fmla="*/ 216619 w 2520000"/>
                <a:gd name="connsiteY95" fmla="*/ 1626212 h 2520000"/>
                <a:gd name="connsiteX96" fmla="*/ 55847 w 2520000"/>
                <a:gd name="connsiteY96" fmla="*/ 1631572 h 2520000"/>
                <a:gd name="connsiteX97" fmla="*/ 32256 w 2520000"/>
                <a:gd name="connsiteY97" fmla="*/ 1539823 h 2520000"/>
                <a:gd name="connsiteX98" fmla="*/ 172969 w 2520000"/>
                <a:gd name="connsiteY98" fmla="*/ 1464719 h 2520000"/>
                <a:gd name="connsiteX99" fmla="*/ 158995 w 2520000"/>
                <a:gd name="connsiteY99" fmla="*/ 1373156 h 2520000"/>
                <a:gd name="connsiteX100" fmla="*/ 157509 w 2520000"/>
                <a:gd name="connsiteY100" fmla="*/ 1343719 h 2520000"/>
                <a:gd name="connsiteX101" fmla="*/ 2406 w 2520000"/>
                <a:gd name="connsiteY101" fmla="*/ 1307650 h 2520000"/>
                <a:gd name="connsiteX102" fmla="*/ 0 w 2520000"/>
                <a:gd name="connsiteY102" fmla="*/ 1260000 h 2520000"/>
                <a:gd name="connsiteX103" fmla="*/ 2406 w 2520000"/>
                <a:gd name="connsiteY103" fmla="*/ 1212350 h 2520000"/>
                <a:gd name="connsiteX104" fmla="*/ 157509 w 2520000"/>
                <a:gd name="connsiteY104" fmla="*/ 1176282 h 2520000"/>
                <a:gd name="connsiteX105" fmla="*/ 158995 w 2520000"/>
                <a:gd name="connsiteY105" fmla="*/ 1146845 h 2520000"/>
                <a:gd name="connsiteX106" fmla="*/ 172969 w 2520000"/>
                <a:gd name="connsiteY106" fmla="*/ 1055281 h 2520000"/>
                <a:gd name="connsiteX107" fmla="*/ 32256 w 2520000"/>
                <a:gd name="connsiteY107" fmla="*/ 980177 h 2520000"/>
                <a:gd name="connsiteX108" fmla="*/ 55847 w 2520000"/>
                <a:gd name="connsiteY108" fmla="*/ 888428 h 2520000"/>
                <a:gd name="connsiteX109" fmla="*/ 216619 w 2520000"/>
                <a:gd name="connsiteY109" fmla="*/ 893788 h 2520000"/>
                <a:gd name="connsiteX110" fmla="*/ 240253 w 2520000"/>
                <a:gd name="connsiteY110" fmla="*/ 829215 h 2520000"/>
                <a:gd name="connsiteX111" fmla="*/ 263355 w 2520000"/>
                <a:gd name="connsiteY111" fmla="*/ 781257 h 2520000"/>
                <a:gd name="connsiteX112" fmla="*/ 146183 w 2520000"/>
                <a:gd name="connsiteY112" fmla="*/ 671642 h 2520000"/>
                <a:gd name="connsiteX113" fmla="*/ 152075 w 2520000"/>
                <a:gd name="connsiteY113" fmla="*/ 659409 h 2520000"/>
                <a:gd name="connsiteX114" fmla="*/ 194348 w 2520000"/>
                <a:gd name="connsiteY114" fmla="*/ 589826 h 2520000"/>
                <a:gd name="connsiteX115" fmla="*/ 346205 w 2520000"/>
                <a:gd name="connsiteY115" fmla="*/ 635990 h 2520000"/>
                <a:gd name="connsiteX116" fmla="*/ 406002 w 2520000"/>
                <a:gd name="connsiteY116" fmla="*/ 556024 h 2520000"/>
                <a:gd name="connsiteX117" fmla="*/ 421099 w 2520000"/>
                <a:gd name="connsiteY117" fmla="*/ 539414 h 2520000"/>
                <a:gd name="connsiteX118" fmla="*/ 336983 w 2520000"/>
                <a:gd name="connsiteY118" fmla="*/ 404324 h 2520000"/>
                <a:gd name="connsiteX119" fmla="*/ 369046 w 2520000"/>
                <a:gd name="connsiteY119" fmla="*/ 369046 h 2520000"/>
                <a:gd name="connsiteX120" fmla="*/ 404324 w 2520000"/>
                <a:gd name="connsiteY120" fmla="*/ 336982 h 2520000"/>
                <a:gd name="connsiteX121" fmla="*/ 539414 w 2520000"/>
                <a:gd name="connsiteY121" fmla="*/ 421098 h 2520000"/>
                <a:gd name="connsiteX122" fmla="*/ 556024 w 2520000"/>
                <a:gd name="connsiteY122" fmla="*/ 406002 h 2520000"/>
                <a:gd name="connsiteX123" fmla="*/ 635990 w 2520000"/>
                <a:gd name="connsiteY123" fmla="*/ 346205 h 2520000"/>
                <a:gd name="connsiteX124" fmla="*/ 589826 w 2520000"/>
                <a:gd name="connsiteY124" fmla="*/ 194348 h 2520000"/>
                <a:gd name="connsiteX125" fmla="*/ 659409 w 2520000"/>
                <a:gd name="connsiteY125" fmla="*/ 152075 h 2520000"/>
                <a:gd name="connsiteX126" fmla="*/ 671642 w 2520000"/>
                <a:gd name="connsiteY126" fmla="*/ 146182 h 2520000"/>
                <a:gd name="connsiteX127" fmla="*/ 781257 w 2520000"/>
                <a:gd name="connsiteY127" fmla="*/ 263355 h 2520000"/>
                <a:gd name="connsiteX128" fmla="*/ 829215 w 2520000"/>
                <a:gd name="connsiteY128" fmla="*/ 240253 h 2520000"/>
                <a:gd name="connsiteX129" fmla="*/ 893788 w 2520000"/>
                <a:gd name="connsiteY129" fmla="*/ 216619 h 2520000"/>
                <a:gd name="connsiteX130" fmla="*/ 888429 w 2520000"/>
                <a:gd name="connsiteY130" fmla="*/ 55847 h 2520000"/>
                <a:gd name="connsiteX131" fmla="*/ 980177 w 2520000"/>
                <a:gd name="connsiteY131" fmla="*/ 32256 h 2520000"/>
                <a:gd name="connsiteX132" fmla="*/ 1055281 w 2520000"/>
                <a:gd name="connsiteY132" fmla="*/ 172969 h 2520000"/>
                <a:gd name="connsiteX133" fmla="*/ 1146845 w 2520000"/>
                <a:gd name="connsiteY133" fmla="*/ 158995 h 2520000"/>
                <a:gd name="connsiteX134" fmla="*/ 1176282 w 2520000"/>
                <a:gd name="connsiteY134" fmla="*/ 157509 h 2520000"/>
                <a:gd name="connsiteX135" fmla="*/ 1212351 w 2520000"/>
                <a:gd name="connsiteY135" fmla="*/ 2406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20000" h="252000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flip="none" rotWithShape="1">
              <a:gsLst>
                <a:gs pos="20000">
                  <a:schemeClr val="accent3"/>
                </a:gs>
                <a:gs pos="80000">
                  <a:schemeClr val="accent3">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3" name="Круг: прозрачная заливка 22">
              <a:extLst>
                <a:ext uri="{FF2B5EF4-FFF2-40B4-BE49-F238E27FC236}">
                  <a16:creationId xmlns="" xmlns:a16="http://schemas.microsoft.com/office/drawing/2014/main" id="{FB4C28EB-22D8-4B3D-97D4-CA8FE1F688DF}"/>
                </a:ext>
              </a:extLst>
            </p:cNvPr>
            <p:cNvSpPr/>
            <p:nvPr/>
          </p:nvSpPr>
          <p:spPr>
            <a:xfrm>
              <a:off x="5117250" y="2450250"/>
              <a:ext cx="1957500" cy="1957500"/>
            </a:xfrm>
            <a:prstGeom prst="donut">
              <a:avLst>
                <a:gd name="adj" fmla="val 3194"/>
              </a:avLst>
            </a:prstGeom>
            <a:gradFill flip="none" rotWithShape="1">
              <a:gsLst>
                <a:gs pos="20000">
                  <a:schemeClr val="accent3"/>
                </a:gs>
                <a:gs pos="80000">
                  <a:schemeClr val="accent3">
                    <a:lumMod val="50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Овал 23">
              <a:extLst>
                <a:ext uri="{FF2B5EF4-FFF2-40B4-BE49-F238E27FC236}">
                  <a16:creationId xmlns="" xmlns:a16="http://schemas.microsoft.com/office/drawing/2014/main" id="{3C064428-B298-4DD7-AE23-A04BDDD4632A}"/>
                </a:ext>
              </a:extLst>
            </p:cNvPr>
            <p:cNvSpPr/>
            <p:nvPr/>
          </p:nvSpPr>
          <p:spPr>
            <a:xfrm>
              <a:off x="5173500" y="2506500"/>
              <a:ext cx="1845000" cy="1845000"/>
            </a:xfrm>
            <a:prstGeom prst="ellipse">
              <a:avLst/>
            </a:prstGeom>
            <a:solidFill>
              <a:schemeClr val="bg1"/>
            </a:solidFill>
            <a:ln>
              <a:noFill/>
            </a:ln>
            <a:effectLst>
              <a:innerShdw blurRad="508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Круг: прозрачная заливка 24">
              <a:extLst>
                <a:ext uri="{FF2B5EF4-FFF2-40B4-BE49-F238E27FC236}">
                  <a16:creationId xmlns="" xmlns:a16="http://schemas.microsoft.com/office/drawing/2014/main" id="{708567B2-2B4D-4CCB-9548-E36F8D699828}"/>
                </a:ext>
              </a:extLst>
            </p:cNvPr>
            <p:cNvSpPr/>
            <p:nvPr/>
          </p:nvSpPr>
          <p:spPr>
            <a:xfrm>
              <a:off x="5173500" y="2506500"/>
              <a:ext cx="1845000" cy="1845000"/>
            </a:xfrm>
            <a:prstGeom prst="donut">
              <a:avLst>
                <a:gd name="adj" fmla="val 3194"/>
              </a:avLst>
            </a:prstGeom>
            <a:gradFill flip="none" rotWithShape="1">
              <a:gsLst>
                <a:gs pos="20000">
                  <a:schemeClr val="accent3"/>
                </a:gs>
                <a:gs pos="80000">
                  <a:schemeClr val="accent3">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6" name="Группа 25">
            <a:extLst>
              <a:ext uri="{FF2B5EF4-FFF2-40B4-BE49-F238E27FC236}">
                <a16:creationId xmlns="" xmlns:a16="http://schemas.microsoft.com/office/drawing/2014/main" id="{75FD00F7-9DB7-455A-BC71-A439F4DC5223}"/>
              </a:ext>
            </a:extLst>
          </p:cNvPr>
          <p:cNvGrpSpPr/>
          <p:nvPr/>
        </p:nvGrpSpPr>
        <p:grpSpPr>
          <a:xfrm>
            <a:off x="6895663" y="2979000"/>
            <a:ext cx="2025000" cy="2025000"/>
            <a:chOff x="4836000" y="2169000"/>
            <a:chExt cx="2520000" cy="2520000"/>
          </a:xfrm>
        </p:grpSpPr>
        <p:sp>
          <p:nvSpPr>
            <p:cNvPr id="27" name="Овал 26">
              <a:extLst>
                <a:ext uri="{FF2B5EF4-FFF2-40B4-BE49-F238E27FC236}">
                  <a16:creationId xmlns="" xmlns:a16="http://schemas.microsoft.com/office/drawing/2014/main" id="{26879D95-AC14-49A2-BBCD-030A2645D213}"/>
                </a:ext>
              </a:extLst>
            </p:cNvPr>
            <p:cNvSpPr/>
            <p:nvPr/>
          </p:nvSpPr>
          <p:spPr>
            <a:xfrm>
              <a:off x="5117250" y="2450250"/>
              <a:ext cx="1957500" cy="195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олилиния: фигура 27">
              <a:extLst>
                <a:ext uri="{FF2B5EF4-FFF2-40B4-BE49-F238E27FC236}">
                  <a16:creationId xmlns="" xmlns:a16="http://schemas.microsoft.com/office/drawing/2014/main" id="{CA96ADB6-1721-4A29-9F05-A11F4C71D915}"/>
                </a:ext>
              </a:extLst>
            </p:cNvPr>
            <p:cNvSpPr/>
            <p:nvPr/>
          </p:nvSpPr>
          <p:spPr>
            <a:xfrm>
              <a:off x="4836000" y="2169000"/>
              <a:ext cx="2520000" cy="2520000"/>
            </a:xfrm>
            <a:custGeom>
              <a:avLst/>
              <a:gdLst>
                <a:gd name="connsiteX0" fmla="*/ 1260000 w 2520000"/>
                <a:gd name="connsiteY0" fmla="*/ 0 h 2520000"/>
                <a:gd name="connsiteX1" fmla="*/ 1307651 w 2520000"/>
                <a:gd name="connsiteY1" fmla="*/ 2406 h 2520000"/>
                <a:gd name="connsiteX2" fmla="*/ 1343719 w 2520000"/>
                <a:gd name="connsiteY2" fmla="*/ 157509 h 2520000"/>
                <a:gd name="connsiteX3" fmla="*/ 1373156 w 2520000"/>
                <a:gd name="connsiteY3" fmla="*/ 158995 h 2520000"/>
                <a:gd name="connsiteX4" fmla="*/ 1464719 w 2520000"/>
                <a:gd name="connsiteY4" fmla="*/ 172969 h 2520000"/>
                <a:gd name="connsiteX5" fmla="*/ 1539823 w 2520000"/>
                <a:gd name="connsiteY5" fmla="*/ 32256 h 2520000"/>
                <a:gd name="connsiteX6" fmla="*/ 1631572 w 2520000"/>
                <a:gd name="connsiteY6" fmla="*/ 55847 h 2520000"/>
                <a:gd name="connsiteX7" fmla="*/ 1626212 w 2520000"/>
                <a:gd name="connsiteY7" fmla="*/ 216619 h 2520000"/>
                <a:gd name="connsiteX8" fmla="*/ 1690785 w 2520000"/>
                <a:gd name="connsiteY8" fmla="*/ 240253 h 2520000"/>
                <a:gd name="connsiteX9" fmla="*/ 1738743 w 2520000"/>
                <a:gd name="connsiteY9" fmla="*/ 263355 h 2520000"/>
                <a:gd name="connsiteX10" fmla="*/ 1848358 w 2520000"/>
                <a:gd name="connsiteY10" fmla="*/ 146182 h 2520000"/>
                <a:gd name="connsiteX11" fmla="*/ 1860591 w 2520000"/>
                <a:gd name="connsiteY11" fmla="*/ 152075 h 2520000"/>
                <a:gd name="connsiteX12" fmla="*/ 1930174 w 2520000"/>
                <a:gd name="connsiteY12" fmla="*/ 194348 h 2520000"/>
                <a:gd name="connsiteX13" fmla="*/ 1884010 w 2520000"/>
                <a:gd name="connsiteY13" fmla="*/ 346205 h 2520000"/>
                <a:gd name="connsiteX14" fmla="*/ 1963976 w 2520000"/>
                <a:gd name="connsiteY14" fmla="*/ 406002 h 2520000"/>
                <a:gd name="connsiteX15" fmla="*/ 1980587 w 2520000"/>
                <a:gd name="connsiteY15" fmla="*/ 421098 h 2520000"/>
                <a:gd name="connsiteX16" fmla="*/ 2115676 w 2520000"/>
                <a:gd name="connsiteY16" fmla="*/ 336982 h 2520000"/>
                <a:gd name="connsiteX17" fmla="*/ 2150955 w 2520000"/>
                <a:gd name="connsiteY17" fmla="*/ 369046 h 2520000"/>
                <a:gd name="connsiteX18" fmla="*/ 2183018 w 2520000"/>
                <a:gd name="connsiteY18" fmla="*/ 404324 h 2520000"/>
                <a:gd name="connsiteX19" fmla="*/ 2098902 w 2520000"/>
                <a:gd name="connsiteY19" fmla="*/ 539414 h 2520000"/>
                <a:gd name="connsiteX20" fmla="*/ 2113998 w 2520000"/>
                <a:gd name="connsiteY20" fmla="*/ 556024 h 2520000"/>
                <a:gd name="connsiteX21" fmla="*/ 2173796 w 2520000"/>
                <a:gd name="connsiteY21" fmla="*/ 635990 h 2520000"/>
                <a:gd name="connsiteX22" fmla="*/ 2325652 w 2520000"/>
                <a:gd name="connsiteY22" fmla="*/ 589826 h 2520000"/>
                <a:gd name="connsiteX23" fmla="*/ 2367925 w 2520000"/>
                <a:gd name="connsiteY23" fmla="*/ 659409 h 2520000"/>
                <a:gd name="connsiteX24" fmla="*/ 2373818 w 2520000"/>
                <a:gd name="connsiteY24" fmla="*/ 671642 h 2520000"/>
                <a:gd name="connsiteX25" fmla="*/ 2256645 w 2520000"/>
                <a:gd name="connsiteY25" fmla="*/ 781257 h 2520000"/>
                <a:gd name="connsiteX26" fmla="*/ 2279748 w 2520000"/>
                <a:gd name="connsiteY26" fmla="*/ 829215 h 2520000"/>
                <a:gd name="connsiteX27" fmla="*/ 2303382 w 2520000"/>
                <a:gd name="connsiteY27" fmla="*/ 893788 h 2520000"/>
                <a:gd name="connsiteX28" fmla="*/ 2464154 w 2520000"/>
                <a:gd name="connsiteY28" fmla="*/ 888428 h 2520000"/>
                <a:gd name="connsiteX29" fmla="*/ 2487745 w 2520000"/>
                <a:gd name="connsiteY29" fmla="*/ 980177 h 2520000"/>
                <a:gd name="connsiteX30" fmla="*/ 2347031 w 2520000"/>
                <a:gd name="connsiteY30" fmla="*/ 1055281 h 2520000"/>
                <a:gd name="connsiteX31" fmla="*/ 2361005 w 2520000"/>
                <a:gd name="connsiteY31" fmla="*/ 1146845 h 2520000"/>
                <a:gd name="connsiteX32" fmla="*/ 2362492 w 2520000"/>
                <a:gd name="connsiteY32" fmla="*/ 1176282 h 2520000"/>
                <a:gd name="connsiteX33" fmla="*/ 2517594 w 2520000"/>
                <a:gd name="connsiteY33" fmla="*/ 1212350 h 2520000"/>
                <a:gd name="connsiteX34" fmla="*/ 2520000 w 2520000"/>
                <a:gd name="connsiteY34" fmla="*/ 1260000 h 2520000"/>
                <a:gd name="connsiteX35" fmla="*/ 2517594 w 2520000"/>
                <a:gd name="connsiteY35" fmla="*/ 1307651 h 2520000"/>
                <a:gd name="connsiteX36" fmla="*/ 2362492 w 2520000"/>
                <a:gd name="connsiteY36" fmla="*/ 1343719 h 2520000"/>
                <a:gd name="connsiteX37" fmla="*/ 2361005 w 2520000"/>
                <a:gd name="connsiteY37" fmla="*/ 1373156 h 2520000"/>
                <a:gd name="connsiteX38" fmla="*/ 2347031 w 2520000"/>
                <a:gd name="connsiteY38" fmla="*/ 1464719 h 2520000"/>
                <a:gd name="connsiteX39" fmla="*/ 2487745 w 2520000"/>
                <a:gd name="connsiteY39" fmla="*/ 1539823 h 2520000"/>
                <a:gd name="connsiteX40" fmla="*/ 2464154 w 2520000"/>
                <a:gd name="connsiteY40" fmla="*/ 1631572 h 2520000"/>
                <a:gd name="connsiteX41" fmla="*/ 2303382 w 2520000"/>
                <a:gd name="connsiteY41" fmla="*/ 1626212 h 2520000"/>
                <a:gd name="connsiteX42" fmla="*/ 2279748 w 2520000"/>
                <a:gd name="connsiteY42" fmla="*/ 1690785 h 2520000"/>
                <a:gd name="connsiteX43" fmla="*/ 2256645 w 2520000"/>
                <a:gd name="connsiteY43" fmla="*/ 1738743 h 2520000"/>
                <a:gd name="connsiteX44" fmla="*/ 2373818 w 2520000"/>
                <a:gd name="connsiteY44" fmla="*/ 1848358 h 2520000"/>
                <a:gd name="connsiteX45" fmla="*/ 2367925 w 2520000"/>
                <a:gd name="connsiteY45" fmla="*/ 1860591 h 2520000"/>
                <a:gd name="connsiteX46" fmla="*/ 2325652 w 2520000"/>
                <a:gd name="connsiteY46" fmla="*/ 1930174 h 2520000"/>
                <a:gd name="connsiteX47" fmla="*/ 2173796 w 2520000"/>
                <a:gd name="connsiteY47" fmla="*/ 1884010 h 2520000"/>
                <a:gd name="connsiteX48" fmla="*/ 2113998 w 2520000"/>
                <a:gd name="connsiteY48" fmla="*/ 1963976 h 2520000"/>
                <a:gd name="connsiteX49" fmla="*/ 2098902 w 2520000"/>
                <a:gd name="connsiteY49" fmla="*/ 1980586 h 2520000"/>
                <a:gd name="connsiteX50" fmla="*/ 2183018 w 2520000"/>
                <a:gd name="connsiteY50" fmla="*/ 2115676 h 2520000"/>
                <a:gd name="connsiteX51" fmla="*/ 2150955 w 2520000"/>
                <a:gd name="connsiteY51" fmla="*/ 2150955 h 2520000"/>
                <a:gd name="connsiteX52" fmla="*/ 2115676 w 2520000"/>
                <a:gd name="connsiteY52" fmla="*/ 2183018 h 2520000"/>
                <a:gd name="connsiteX53" fmla="*/ 1980586 w 2520000"/>
                <a:gd name="connsiteY53" fmla="*/ 2098902 h 2520000"/>
                <a:gd name="connsiteX54" fmla="*/ 1963976 w 2520000"/>
                <a:gd name="connsiteY54" fmla="*/ 2113998 h 2520000"/>
                <a:gd name="connsiteX55" fmla="*/ 1884011 w 2520000"/>
                <a:gd name="connsiteY55" fmla="*/ 2173796 h 2520000"/>
                <a:gd name="connsiteX56" fmla="*/ 1930175 w 2520000"/>
                <a:gd name="connsiteY56" fmla="*/ 2325652 h 2520000"/>
                <a:gd name="connsiteX57" fmla="*/ 1860591 w 2520000"/>
                <a:gd name="connsiteY57" fmla="*/ 2367925 h 2520000"/>
                <a:gd name="connsiteX58" fmla="*/ 1848358 w 2520000"/>
                <a:gd name="connsiteY58" fmla="*/ 2373818 h 2520000"/>
                <a:gd name="connsiteX59" fmla="*/ 1738743 w 2520000"/>
                <a:gd name="connsiteY59" fmla="*/ 2256645 h 2520000"/>
                <a:gd name="connsiteX60" fmla="*/ 1690785 w 2520000"/>
                <a:gd name="connsiteY60" fmla="*/ 2279748 h 2520000"/>
                <a:gd name="connsiteX61" fmla="*/ 1626212 w 2520000"/>
                <a:gd name="connsiteY61" fmla="*/ 2303382 h 2520000"/>
                <a:gd name="connsiteX62" fmla="*/ 1631572 w 2520000"/>
                <a:gd name="connsiteY62" fmla="*/ 2464154 h 2520000"/>
                <a:gd name="connsiteX63" fmla="*/ 1539823 w 2520000"/>
                <a:gd name="connsiteY63" fmla="*/ 2487745 h 2520000"/>
                <a:gd name="connsiteX64" fmla="*/ 1464719 w 2520000"/>
                <a:gd name="connsiteY64" fmla="*/ 2347031 h 2520000"/>
                <a:gd name="connsiteX65" fmla="*/ 1373156 w 2520000"/>
                <a:gd name="connsiteY65" fmla="*/ 2361005 h 2520000"/>
                <a:gd name="connsiteX66" fmla="*/ 1343719 w 2520000"/>
                <a:gd name="connsiteY66" fmla="*/ 2362492 h 2520000"/>
                <a:gd name="connsiteX67" fmla="*/ 1307651 w 2520000"/>
                <a:gd name="connsiteY67" fmla="*/ 2517594 h 2520000"/>
                <a:gd name="connsiteX68" fmla="*/ 1260000 w 2520000"/>
                <a:gd name="connsiteY68" fmla="*/ 2520000 h 2520000"/>
                <a:gd name="connsiteX69" fmla="*/ 1212350 w 2520000"/>
                <a:gd name="connsiteY69" fmla="*/ 2517594 h 2520000"/>
                <a:gd name="connsiteX70" fmla="*/ 1176282 w 2520000"/>
                <a:gd name="connsiteY70" fmla="*/ 2362492 h 2520000"/>
                <a:gd name="connsiteX71" fmla="*/ 1146845 w 2520000"/>
                <a:gd name="connsiteY71" fmla="*/ 2361005 h 2520000"/>
                <a:gd name="connsiteX72" fmla="*/ 1055281 w 2520000"/>
                <a:gd name="connsiteY72" fmla="*/ 2347031 h 2520000"/>
                <a:gd name="connsiteX73" fmla="*/ 980177 w 2520000"/>
                <a:gd name="connsiteY73" fmla="*/ 2487745 h 2520000"/>
                <a:gd name="connsiteX74" fmla="*/ 888429 w 2520000"/>
                <a:gd name="connsiteY74" fmla="*/ 2464154 h 2520000"/>
                <a:gd name="connsiteX75" fmla="*/ 893788 w 2520000"/>
                <a:gd name="connsiteY75" fmla="*/ 2303382 h 2520000"/>
                <a:gd name="connsiteX76" fmla="*/ 829215 w 2520000"/>
                <a:gd name="connsiteY76" fmla="*/ 2279748 h 2520000"/>
                <a:gd name="connsiteX77" fmla="*/ 781257 w 2520000"/>
                <a:gd name="connsiteY77" fmla="*/ 2256645 h 2520000"/>
                <a:gd name="connsiteX78" fmla="*/ 671642 w 2520000"/>
                <a:gd name="connsiteY78" fmla="*/ 2373818 h 2520000"/>
                <a:gd name="connsiteX79" fmla="*/ 659409 w 2520000"/>
                <a:gd name="connsiteY79" fmla="*/ 2367925 h 2520000"/>
                <a:gd name="connsiteX80" fmla="*/ 589826 w 2520000"/>
                <a:gd name="connsiteY80" fmla="*/ 2325652 h 2520000"/>
                <a:gd name="connsiteX81" fmla="*/ 635990 w 2520000"/>
                <a:gd name="connsiteY81" fmla="*/ 2173796 h 2520000"/>
                <a:gd name="connsiteX82" fmla="*/ 556024 w 2520000"/>
                <a:gd name="connsiteY82" fmla="*/ 2113998 h 2520000"/>
                <a:gd name="connsiteX83" fmla="*/ 539414 w 2520000"/>
                <a:gd name="connsiteY83" fmla="*/ 2098902 h 2520000"/>
                <a:gd name="connsiteX84" fmla="*/ 404324 w 2520000"/>
                <a:gd name="connsiteY84" fmla="*/ 2183018 h 2520000"/>
                <a:gd name="connsiteX85" fmla="*/ 369046 w 2520000"/>
                <a:gd name="connsiteY85" fmla="*/ 2150955 h 2520000"/>
                <a:gd name="connsiteX86" fmla="*/ 336983 w 2520000"/>
                <a:gd name="connsiteY86" fmla="*/ 2115677 h 2520000"/>
                <a:gd name="connsiteX87" fmla="*/ 421099 w 2520000"/>
                <a:gd name="connsiteY87" fmla="*/ 1980586 h 2520000"/>
                <a:gd name="connsiteX88" fmla="*/ 406002 w 2520000"/>
                <a:gd name="connsiteY88" fmla="*/ 1963976 h 2520000"/>
                <a:gd name="connsiteX89" fmla="*/ 346205 w 2520000"/>
                <a:gd name="connsiteY89" fmla="*/ 1884010 h 2520000"/>
                <a:gd name="connsiteX90" fmla="*/ 194348 w 2520000"/>
                <a:gd name="connsiteY90" fmla="*/ 1930174 h 2520000"/>
                <a:gd name="connsiteX91" fmla="*/ 152075 w 2520000"/>
                <a:gd name="connsiteY91" fmla="*/ 1860591 h 2520000"/>
                <a:gd name="connsiteX92" fmla="*/ 146183 w 2520000"/>
                <a:gd name="connsiteY92" fmla="*/ 1848358 h 2520000"/>
                <a:gd name="connsiteX93" fmla="*/ 263355 w 2520000"/>
                <a:gd name="connsiteY93" fmla="*/ 1738743 h 2520000"/>
                <a:gd name="connsiteX94" fmla="*/ 240253 w 2520000"/>
                <a:gd name="connsiteY94" fmla="*/ 1690785 h 2520000"/>
                <a:gd name="connsiteX95" fmla="*/ 216619 w 2520000"/>
                <a:gd name="connsiteY95" fmla="*/ 1626212 h 2520000"/>
                <a:gd name="connsiteX96" fmla="*/ 55847 w 2520000"/>
                <a:gd name="connsiteY96" fmla="*/ 1631572 h 2520000"/>
                <a:gd name="connsiteX97" fmla="*/ 32256 w 2520000"/>
                <a:gd name="connsiteY97" fmla="*/ 1539823 h 2520000"/>
                <a:gd name="connsiteX98" fmla="*/ 172969 w 2520000"/>
                <a:gd name="connsiteY98" fmla="*/ 1464719 h 2520000"/>
                <a:gd name="connsiteX99" fmla="*/ 158995 w 2520000"/>
                <a:gd name="connsiteY99" fmla="*/ 1373156 h 2520000"/>
                <a:gd name="connsiteX100" fmla="*/ 157509 w 2520000"/>
                <a:gd name="connsiteY100" fmla="*/ 1343719 h 2520000"/>
                <a:gd name="connsiteX101" fmla="*/ 2406 w 2520000"/>
                <a:gd name="connsiteY101" fmla="*/ 1307650 h 2520000"/>
                <a:gd name="connsiteX102" fmla="*/ 0 w 2520000"/>
                <a:gd name="connsiteY102" fmla="*/ 1260000 h 2520000"/>
                <a:gd name="connsiteX103" fmla="*/ 2406 w 2520000"/>
                <a:gd name="connsiteY103" fmla="*/ 1212350 h 2520000"/>
                <a:gd name="connsiteX104" fmla="*/ 157509 w 2520000"/>
                <a:gd name="connsiteY104" fmla="*/ 1176282 h 2520000"/>
                <a:gd name="connsiteX105" fmla="*/ 158995 w 2520000"/>
                <a:gd name="connsiteY105" fmla="*/ 1146845 h 2520000"/>
                <a:gd name="connsiteX106" fmla="*/ 172969 w 2520000"/>
                <a:gd name="connsiteY106" fmla="*/ 1055281 h 2520000"/>
                <a:gd name="connsiteX107" fmla="*/ 32256 w 2520000"/>
                <a:gd name="connsiteY107" fmla="*/ 980177 h 2520000"/>
                <a:gd name="connsiteX108" fmla="*/ 55847 w 2520000"/>
                <a:gd name="connsiteY108" fmla="*/ 888428 h 2520000"/>
                <a:gd name="connsiteX109" fmla="*/ 216619 w 2520000"/>
                <a:gd name="connsiteY109" fmla="*/ 893788 h 2520000"/>
                <a:gd name="connsiteX110" fmla="*/ 240253 w 2520000"/>
                <a:gd name="connsiteY110" fmla="*/ 829215 h 2520000"/>
                <a:gd name="connsiteX111" fmla="*/ 263355 w 2520000"/>
                <a:gd name="connsiteY111" fmla="*/ 781257 h 2520000"/>
                <a:gd name="connsiteX112" fmla="*/ 146183 w 2520000"/>
                <a:gd name="connsiteY112" fmla="*/ 671642 h 2520000"/>
                <a:gd name="connsiteX113" fmla="*/ 152075 w 2520000"/>
                <a:gd name="connsiteY113" fmla="*/ 659409 h 2520000"/>
                <a:gd name="connsiteX114" fmla="*/ 194348 w 2520000"/>
                <a:gd name="connsiteY114" fmla="*/ 589826 h 2520000"/>
                <a:gd name="connsiteX115" fmla="*/ 346205 w 2520000"/>
                <a:gd name="connsiteY115" fmla="*/ 635990 h 2520000"/>
                <a:gd name="connsiteX116" fmla="*/ 406002 w 2520000"/>
                <a:gd name="connsiteY116" fmla="*/ 556024 h 2520000"/>
                <a:gd name="connsiteX117" fmla="*/ 421099 w 2520000"/>
                <a:gd name="connsiteY117" fmla="*/ 539414 h 2520000"/>
                <a:gd name="connsiteX118" fmla="*/ 336983 w 2520000"/>
                <a:gd name="connsiteY118" fmla="*/ 404324 h 2520000"/>
                <a:gd name="connsiteX119" fmla="*/ 369046 w 2520000"/>
                <a:gd name="connsiteY119" fmla="*/ 369046 h 2520000"/>
                <a:gd name="connsiteX120" fmla="*/ 404324 w 2520000"/>
                <a:gd name="connsiteY120" fmla="*/ 336982 h 2520000"/>
                <a:gd name="connsiteX121" fmla="*/ 539414 w 2520000"/>
                <a:gd name="connsiteY121" fmla="*/ 421098 h 2520000"/>
                <a:gd name="connsiteX122" fmla="*/ 556024 w 2520000"/>
                <a:gd name="connsiteY122" fmla="*/ 406002 h 2520000"/>
                <a:gd name="connsiteX123" fmla="*/ 635990 w 2520000"/>
                <a:gd name="connsiteY123" fmla="*/ 346205 h 2520000"/>
                <a:gd name="connsiteX124" fmla="*/ 589826 w 2520000"/>
                <a:gd name="connsiteY124" fmla="*/ 194348 h 2520000"/>
                <a:gd name="connsiteX125" fmla="*/ 659409 w 2520000"/>
                <a:gd name="connsiteY125" fmla="*/ 152075 h 2520000"/>
                <a:gd name="connsiteX126" fmla="*/ 671642 w 2520000"/>
                <a:gd name="connsiteY126" fmla="*/ 146182 h 2520000"/>
                <a:gd name="connsiteX127" fmla="*/ 781257 w 2520000"/>
                <a:gd name="connsiteY127" fmla="*/ 263355 h 2520000"/>
                <a:gd name="connsiteX128" fmla="*/ 829215 w 2520000"/>
                <a:gd name="connsiteY128" fmla="*/ 240253 h 2520000"/>
                <a:gd name="connsiteX129" fmla="*/ 893788 w 2520000"/>
                <a:gd name="connsiteY129" fmla="*/ 216619 h 2520000"/>
                <a:gd name="connsiteX130" fmla="*/ 888429 w 2520000"/>
                <a:gd name="connsiteY130" fmla="*/ 55847 h 2520000"/>
                <a:gd name="connsiteX131" fmla="*/ 980177 w 2520000"/>
                <a:gd name="connsiteY131" fmla="*/ 32256 h 2520000"/>
                <a:gd name="connsiteX132" fmla="*/ 1055281 w 2520000"/>
                <a:gd name="connsiteY132" fmla="*/ 172969 h 2520000"/>
                <a:gd name="connsiteX133" fmla="*/ 1146845 w 2520000"/>
                <a:gd name="connsiteY133" fmla="*/ 158995 h 2520000"/>
                <a:gd name="connsiteX134" fmla="*/ 1176282 w 2520000"/>
                <a:gd name="connsiteY134" fmla="*/ 157509 h 2520000"/>
                <a:gd name="connsiteX135" fmla="*/ 1212351 w 2520000"/>
                <a:gd name="connsiteY135" fmla="*/ 2406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20000" h="252000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flip="none" rotWithShape="1">
              <a:gsLst>
                <a:gs pos="20000">
                  <a:schemeClr val="accent4"/>
                </a:gs>
                <a:gs pos="80000">
                  <a:schemeClr val="accent4">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9" name="Круг: прозрачная заливка 28">
              <a:extLst>
                <a:ext uri="{FF2B5EF4-FFF2-40B4-BE49-F238E27FC236}">
                  <a16:creationId xmlns="" xmlns:a16="http://schemas.microsoft.com/office/drawing/2014/main" id="{82A37B77-65EB-44B7-8D42-222547E5DD18}"/>
                </a:ext>
              </a:extLst>
            </p:cNvPr>
            <p:cNvSpPr/>
            <p:nvPr/>
          </p:nvSpPr>
          <p:spPr>
            <a:xfrm>
              <a:off x="5117250" y="2450250"/>
              <a:ext cx="1957500" cy="1957500"/>
            </a:xfrm>
            <a:prstGeom prst="donut">
              <a:avLst>
                <a:gd name="adj" fmla="val 3194"/>
              </a:avLst>
            </a:prstGeom>
            <a:gradFill flip="none" rotWithShape="1">
              <a:gsLst>
                <a:gs pos="20000">
                  <a:schemeClr val="accent4"/>
                </a:gs>
                <a:gs pos="80000">
                  <a:schemeClr val="accent4">
                    <a:lumMod val="50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Овал 29">
              <a:extLst>
                <a:ext uri="{FF2B5EF4-FFF2-40B4-BE49-F238E27FC236}">
                  <a16:creationId xmlns="" xmlns:a16="http://schemas.microsoft.com/office/drawing/2014/main" id="{4D8D9D56-CF02-419F-AE52-2933A8D9462E}"/>
                </a:ext>
              </a:extLst>
            </p:cNvPr>
            <p:cNvSpPr/>
            <p:nvPr/>
          </p:nvSpPr>
          <p:spPr>
            <a:xfrm>
              <a:off x="5173500" y="2506500"/>
              <a:ext cx="1845000" cy="1845000"/>
            </a:xfrm>
            <a:prstGeom prst="ellipse">
              <a:avLst/>
            </a:prstGeom>
            <a:solidFill>
              <a:schemeClr val="bg1"/>
            </a:solidFill>
            <a:ln>
              <a:noFill/>
            </a:ln>
            <a:effectLst>
              <a:innerShdw blurRad="508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Круг: прозрачная заливка 30">
              <a:extLst>
                <a:ext uri="{FF2B5EF4-FFF2-40B4-BE49-F238E27FC236}">
                  <a16:creationId xmlns="" xmlns:a16="http://schemas.microsoft.com/office/drawing/2014/main" id="{42055B3F-E538-456B-8632-D0FA48039828}"/>
                </a:ext>
              </a:extLst>
            </p:cNvPr>
            <p:cNvSpPr/>
            <p:nvPr/>
          </p:nvSpPr>
          <p:spPr>
            <a:xfrm>
              <a:off x="5173500" y="2506500"/>
              <a:ext cx="1845000" cy="1845000"/>
            </a:xfrm>
            <a:prstGeom prst="donut">
              <a:avLst>
                <a:gd name="adj" fmla="val 3194"/>
              </a:avLst>
            </a:prstGeom>
            <a:gradFill flip="none" rotWithShape="1">
              <a:gsLst>
                <a:gs pos="20000">
                  <a:schemeClr val="accent4"/>
                </a:gs>
                <a:gs pos="80000">
                  <a:schemeClr val="accent4">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32" name="Группа 31">
            <a:extLst>
              <a:ext uri="{FF2B5EF4-FFF2-40B4-BE49-F238E27FC236}">
                <a16:creationId xmlns="" xmlns:a16="http://schemas.microsoft.com/office/drawing/2014/main" id="{5DEB7FFB-686C-49F0-849E-7FAAD1D3B0C0}"/>
              </a:ext>
            </a:extLst>
          </p:cNvPr>
          <p:cNvGrpSpPr/>
          <p:nvPr/>
        </p:nvGrpSpPr>
        <p:grpSpPr>
          <a:xfrm>
            <a:off x="8771783" y="1709156"/>
            <a:ext cx="2025000" cy="2025000"/>
            <a:chOff x="4836000" y="2169000"/>
            <a:chExt cx="2520000" cy="2520000"/>
          </a:xfrm>
        </p:grpSpPr>
        <p:sp>
          <p:nvSpPr>
            <p:cNvPr id="33" name="Овал 32">
              <a:extLst>
                <a:ext uri="{FF2B5EF4-FFF2-40B4-BE49-F238E27FC236}">
                  <a16:creationId xmlns="" xmlns:a16="http://schemas.microsoft.com/office/drawing/2014/main" id="{71F0FA79-D626-4BA4-AAB8-413341B69126}"/>
                </a:ext>
              </a:extLst>
            </p:cNvPr>
            <p:cNvSpPr/>
            <p:nvPr/>
          </p:nvSpPr>
          <p:spPr>
            <a:xfrm>
              <a:off x="5117250" y="2450250"/>
              <a:ext cx="1957500" cy="195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олилиния: фигура 33">
              <a:extLst>
                <a:ext uri="{FF2B5EF4-FFF2-40B4-BE49-F238E27FC236}">
                  <a16:creationId xmlns="" xmlns:a16="http://schemas.microsoft.com/office/drawing/2014/main" id="{ECC2FA00-CBC5-4E21-ABF9-BE3DE17A474A}"/>
                </a:ext>
              </a:extLst>
            </p:cNvPr>
            <p:cNvSpPr/>
            <p:nvPr/>
          </p:nvSpPr>
          <p:spPr>
            <a:xfrm>
              <a:off x="4836000" y="2169000"/>
              <a:ext cx="2520000" cy="2520000"/>
            </a:xfrm>
            <a:custGeom>
              <a:avLst/>
              <a:gdLst>
                <a:gd name="connsiteX0" fmla="*/ 1260000 w 2520000"/>
                <a:gd name="connsiteY0" fmla="*/ 0 h 2520000"/>
                <a:gd name="connsiteX1" fmla="*/ 1307651 w 2520000"/>
                <a:gd name="connsiteY1" fmla="*/ 2406 h 2520000"/>
                <a:gd name="connsiteX2" fmla="*/ 1343719 w 2520000"/>
                <a:gd name="connsiteY2" fmla="*/ 157509 h 2520000"/>
                <a:gd name="connsiteX3" fmla="*/ 1373156 w 2520000"/>
                <a:gd name="connsiteY3" fmla="*/ 158995 h 2520000"/>
                <a:gd name="connsiteX4" fmla="*/ 1464719 w 2520000"/>
                <a:gd name="connsiteY4" fmla="*/ 172969 h 2520000"/>
                <a:gd name="connsiteX5" fmla="*/ 1539823 w 2520000"/>
                <a:gd name="connsiteY5" fmla="*/ 32256 h 2520000"/>
                <a:gd name="connsiteX6" fmla="*/ 1631572 w 2520000"/>
                <a:gd name="connsiteY6" fmla="*/ 55847 h 2520000"/>
                <a:gd name="connsiteX7" fmla="*/ 1626212 w 2520000"/>
                <a:gd name="connsiteY7" fmla="*/ 216619 h 2520000"/>
                <a:gd name="connsiteX8" fmla="*/ 1690785 w 2520000"/>
                <a:gd name="connsiteY8" fmla="*/ 240253 h 2520000"/>
                <a:gd name="connsiteX9" fmla="*/ 1738743 w 2520000"/>
                <a:gd name="connsiteY9" fmla="*/ 263355 h 2520000"/>
                <a:gd name="connsiteX10" fmla="*/ 1848358 w 2520000"/>
                <a:gd name="connsiteY10" fmla="*/ 146182 h 2520000"/>
                <a:gd name="connsiteX11" fmla="*/ 1860591 w 2520000"/>
                <a:gd name="connsiteY11" fmla="*/ 152075 h 2520000"/>
                <a:gd name="connsiteX12" fmla="*/ 1930174 w 2520000"/>
                <a:gd name="connsiteY12" fmla="*/ 194348 h 2520000"/>
                <a:gd name="connsiteX13" fmla="*/ 1884010 w 2520000"/>
                <a:gd name="connsiteY13" fmla="*/ 346205 h 2520000"/>
                <a:gd name="connsiteX14" fmla="*/ 1963976 w 2520000"/>
                <a:gd name="connsiteY14" fmla="*/ 406002 h 2520000"/>
                <a:gd name="connsiteX15" fmla="*/ 1980587 w 2520000"/>
                <a:gd name="connsiteY15" fmla="*/ 421098 h 2520000"/>
                <a:gd name="connsiteX16" fmla="*/ 2115676 w 2520000"/>
                <a:gd name="connsiteY16" fmla="*/ 336982 h 2520000"/>
                <a:gd name="connsiteX17" fmla="*/ 2150955 w 2520000"/>
                <a:gd name="connsiteY17" fmla="*/ 369046 h 2520000"/>
                <a:gd name="connsiteX18" fmla="*/ 2183018 w 2520000"/>
                <a:gd name="connsiteY18" fmla="*/ 404324 h 2520000"/>
                <a:gd name="connsiteX19" fmla="*/ 2098902 w 2520000"/>
                <a:gd name="connsiteY19" fmla="*/ 539414 h 2520000"/>
                <a:gd name="connsiteX20" fmla="*/ 2113998 w 2520000"/>
                <a:gd name="connsiteY20" fmla="*/ 556024 h 2520000"/>
                <a:gd name="connsiteX21" fmla="*/ 2173796 w 2520000"/>
                <a:gd name="connsiteY21" fmla="*/ 635990 h 2520000"/>
                <a:gd name="connsiteX22" fmla="*/ 2325652 w 2520000"/>
                <a:gd name="connsiteY22" fmla="*/ 589826 h 2520000"/>
                <a:gd name="connsiteX23" fmla="*/ 2367925 w 2520000"/>
                <a:gd name="connsiteY23" fmla="*/ 659409 h 2520000"/>
                <a:gd name="connsiteX24" fmla="*/ 2373818 w 2520000"/>
                <a:gd name="connsiteY24" fmla="*/ 671642 h 2520000"/>
                <a:gd name="connsiteX25" fmla="*/ 2256645 w 2520000"/>
                <a:gd name="connsiteY25" fmla="*/ 781257 h 2520000"/>
                <a:gd name="connsiteX26" fmla="*/ 2279748 w 2520000"/>
                <a:gd name="connsiteY26" fmla="*/ 829215 h 2520000"/>
                <a:gd name="connsiteX27" fmla="*/ 2303382 w 2520000"/>
                <a:gd name="connsiteY27" fmla="*/ 893788 h 2520000"/>
                <a:gd name="connsiteX28" fmla="*/ 2464154 w 2520000"/>
                <a:gd name="connsiteY28" fmla="*/ 888428 h 2520000"/>
                <a:gd name="connsiteX29" fmla="*/ 2487745 w 2520000"/>
                <a:gd name="connsiteY29" fmla="*/ 980177 h 2520000"/>
                <a:gd name="connsiteX30" fmla="*/ 2347031 w 2520000"/>
                <a:gd name="connsiteY30" fmla="*/ 1055281 h 2520000"/>
                <a:gd name="connsiteX31" fmla="*/ 2361005 w 2520000"/>
                <a:gd name="connsiteY31" fmla="*/ 1146845 h 2520000"/>
                <a:gd name="connsiteX32" fmla="*/ 2362492 w 2520000"/>
                <a:gd name="connsiteY32" fmla="*/ 1176282 h 2520000"/>
                <a:gd name="connsiteX33" fmla="*/ 2517594 w 2520000"/>
                <a:gd name="connsiteY33" fmla="*/ 1212350 h 2520000"/>
                <a:gd name="connsiteX34" fmla="*/ 2520000 w 2520000"/>
                <a:gd name="connsiteY34" fmla="*/ 1260000 h 2520000"/>
                <a:gd name="connsiteX35" fmla="*/ 2517594 w 2520000"/>
                <a:gd name="connsiteY35" fmla="*/ 1307651 h 2520000"/>
                <a:gd name="connsiteX36" fmla="*/ 2362492 w 2520000"/>
                <a:gd name="connsiteY36" fmla="*/ 1343719 h 2520000"/>
                <a:gd name="connsiteX37" fmla="*/ 2361005 w 2520000"/>
                <a:gd name="connsiteY37" fmla="*/ 1373156 h 2520000"/>
                <a:gd name="connsiteX38" fmla="*/ 2347031 w 2520000"/>
                <a:gd name="connsiteY38" fmla="*/ 1464719 h 2520000"/>
                <a:gd name="connsiteX39" fmla="*/ 2487745 w 2520000"/>
                <a:gd name="connsiteY39" fmla="*/ 1539823 h 2520000"/>
                <a:gd name="connsiteX40" fmla="*/ 2464154 w 2520000"/>
                <a:gd name="connsiteY40" fmla="*/ 1631572 h 2520000"/>
                <a:gd name="connsiteX41" fmla="*/ 2303382 w 2520000"/>
                <a:gd name="connsiteY41" fmla="*/ 1626212 h 2520000"/>
                <a:gd name="connsiteX42" fmla="*/ 2279748 w 2520000"/>
                <a:gd name="connsiteY42" fmla="*/ 1690785 h 2520000"/>
                <a:gd name="connsiteX43" fmla="*/ 2256645 w 2520000"/>
                <a:gd name="connsiteY43" fmla="*/ 1738743 h 2520000"/>
                <a:gd name="connsiteX44" fmla="*/ 2373818 w 2520000"/>
                <a:gd name="connsiteY44" fmla="*/ 1848358 h 2520000"/>
                <a:gd name="connsiteX45" fmla="*/ 2367925 w 2520000"/>
                <a:gd name="connsiteY45" fmla="*/ 1860591 h 2520000"/>
                <a:gd name="connsiteX46" fmla="*/ 2325652 w 2520000"/>
                <a:gd name="connsiteY46" fmla="*/ 1930174 h 2520000"/>
                <a:gd name="connsiteX47" fmla="*/ 2173796 w 2520000"/>
                <a:gd name="connsiteY47" fmla="*/ 1884010 h 2520000"/>
                <a:gd name="connsiteX48" fmla="*/ 2113998 w 2520000"/>
                <a:gd name="connsiteY48" fmla="*/ 1963976 h 2520000"/>
                <a:gd name="connsiteX49" fmla="*/ 2098902 w 2520000"/>
                <a:gd name="connsiteY49" fmla="*/ 1980586 h 2520000"/>
                <a:gd name="connsiteX50" fmla="*/ 2183018 w 2520000"/>
                <a:gd name="connsiteY50" fmla="*/ 2115676 h 2520000"/>
                <a:gd name="connsiteX51" fmla="*/ 2150955 w 2520000"/>
                <a:gd name="connsiteY51" fmla="*/ 2150955 h 2520000"/>
                <a:gd name="connsiteX52" fmla="*/ 2115676 w 2520000"/>
                <a:gd name="connsiteY52" fmla="*/ 2183018 h 2520000"/>
                <a:gd name="connsiteX53" fmla="*/ 1980586 w 2520000"/>
                <a:gd name="connsiteY53" fmla="*/ 2098902 h 2520000"/>
                <a:gd name="connsiteX54" fmla="*/ 1963976 w 2520000"/>
                <a:gd name="connsiteY54" fmla="*/ 2113998 h 2520000"/>
                <a:gd name="connsiteX55" fmla="*/ 1884011 w 2520000"/>
                <a:gd name="connsiteY55" fmla="*/ 2173796 h 2520000"/>
                <a:gd name="connsiteX56" fmla="*/ 1930175 w 2520000"/>
                <a:gd name="connsiteY56" fmla="*/ 2325652 h 2520000"/>
                <a:gd name="connsiteX57" fmla="*/ 1860591 w 2520000"/>
                <a:gd name="connsiteY57" fmla="*/ 2367925 h 2520000"/>
                <a:gd name="connsiteX58" fmla="*/ 1848358 w 2520000"/>
                <a:gd name="connsiteY58" fmla="*/ 2373818 h 2520000"/>
                <a:gd name="connsiteX59" fmla="*/ 1738743 w 2520000"/>
                <a:gd name="connsiteY59" fmla="*/ 2256645 h 2520000"/>
                <a:gd name="connsiteX60" fmla="*/ 1690785 w 2520000"/>
                <a:gd name="connsiteY60" fmla="*/ 2279748 h 2520000"/>
                <a:gd name="connsiteX61" fmla="*/ 1626212 w 2520000"/>
                <a:gd name="connsiteY61" fmla="*/ 2303382 h 2520000"/>
                <a:gd name="connsiteX62" fmla="*/ 1631572 w 2520000"/>
                <a:gd name="connsiteY62" fmla="*/ 2464154 h 2520000"/>
                <a:gd name="connsiteX63" fmla="*/ 1539823 w 2520000"/>
                <a:gd name="connsiteY63" fmla="*/ 2487745 h 2520000"/>
                <a:gd name="connsiteX64" fmla="*/ 1464719 w 2520000"/>
                <a:gd name="connsiteY64" fmla="*/ 2347031 h 2520000"/>
                <a:gd name="connsiteX65" fmla="*/ 1373156 w 2520000"/>
                <a:gd name="connsiteY65" fmla="*/ 2361005 h 2520000"/>
                <a:gd name="connsiteX66" fmla="*/ 1343719 w 2520000"/>
                <a:gd name="connsiteY66" fmla="*/ 2362492 h 2520000"/>
                <a:gd name="connsiteX67" fmla="*/ 1307651 w 2520000"/>
                <a:gd name="connsiteY67" fmla="*/ 2517594 h 2520000"/>
                <a:gd name="connsiteX68" fmla="*/ 1260000 w 2520000"/>
                <a:gd name="connsiteY68" fmla="*/ 2520000 h 2520000"/>
                <a:gd name="connsiteX69" fmla="*/ 1212350 w 2520000"/>
                <a:gd name="connsiteY69" fmla="*/ 2517594 h 2520000"/>
                <a:gd name="connsiteX70" fmla="*/ 1176282 w 2520000"/>
                <a:gd name="connsiteY70" fmla="*/ 2362492 h 2520000"/>
                <a:gd name="connsiteX71" fmla="*/ 1146845 w 2520000"/>
                <a:gd name="connsiteY71" fmla="*/ 2361005 h 2520000"/>
                <a:gd name="connsiteX72" fmla="*/ 1055281 w 2520000"/>
                <a:gd name="connsiteY72" fmla="*/ 2347031 h 2520000"/>
                <a:gd name="connsiteX73" fmla="*/ 980177 w 2520000"/>
                <a:gd name="connsiteY73" fmla="*/ 2487745 h 2520000"/>
                <a:gd name="connsiteX74" fmla="*/ 888429 w 2520000"/>
                <a:gd name="connsiteY74" fmla="*/ 2464154 h 2520000"/>
                <a:gd name="connsiteX75" fmla="*/ 893788 w 2520000"/>
                <a:gd name="connsiteY75" fmla="*/ 2303382 h 2520000"/>
                <a:gd name="connsiteX76" fmla="*/ 829215 w 2520000"/>
                <a:gd name="connsiteY76" fmla="*/ 2279748 h 2520000"/>
                <a:gd name="connsiteX77" fmla="*/ 781257 w 2520000"/>
                <a:gd name="connsiteY77" fmla="*/ 2256645 h 2520000"/>
                <a:gd name="connsiteX78" fmla="*/ 671642 w 2520000"/>
                <a:gd name="connsiteY78" fmla="*/ 2373818 h 2520000"/>
                <a:gd name="connsiteX79" fmla="*/ 659409 w 2520000"/>
                <a:gd name="connsiteY79" fmla="*/ 2367925 h 2520000"/>
                <a:gd name="connsiteX80" fmla="*/ 589826 w 2520000"/>
                <a:gd name="connsiteY80" fmla="*/ 2325652 h 2520000"/>
                <a:gd name="connsiteX81" fmla="*/ 635990 w 2520000"/>
                <a:gd name="connsiteY81" fmla="*/ 2173796 h 2520000"/>
                <a:gd name="connsiteX82" fmla="*/ 556024 w 2520000"/>
                <a:gd name="connsiteY82" fmla="*/ 2113998 h 2520000"/>
                <a:gd name="connsiteX83" fmla="*/ 539414 w 2520000"/>
                <a:gd name="connsiteY83" fmla="*/ 2098902 h 2520000"/>
                <a:gd name="connsiteX84" fmla="*/ 404324 w 2520000"/>
                <a:gd name="connsiteY84" fmla="*/ 2183018 h 2520000"/>
                <a:gd name="connsiteX85" fmla="*/ 369046 w 2520000"/>
                <a:gd name="connsiteY85" fmla="*/ 2150955 h 2520000"/>
                <a:gd name="connsiteX86" fmla="*/ 336983 w 2520000"/>
                <a:gd name="connsiteY86" fmla="*/ 2115677 h 2520000"/>
                <a:gd name="connsiteX87" fmla="*/ 421099 w 2520000"/>
                <a:gd name="connsiteY87" fmla="*/ 1980586 h 2520000"/>
                <a:gd name="connsiteX88" fmla="*/ 406002 w 2520000"/>
                <a:gd name="connsiteY88" fmla="*/ 1963976 h 2520000"/>
                <a:gd name="connsiteX89" fmla="*/ 346205 w 2520000"/>
                <a:gd name="connsiteY89" fmla="*/ 1884010 h 2520000"/>
                <a:gd name="connsiteX90" fmla="*/ 194348 w 2520000"/>
                <a:gd name="connsiteY90" fmla="*/ 1930174 h 2520000"/>
                <a:gd name="connsiteX91" fmla="*/ 152075 w 2520000"/>
                <a:gd name="connsiteY91" fmla="*/ 1860591 h 2520000"/>
                <a:gd name="connsiteX92" fmla="*/ 146183 w 2520000"/>
                <a:gd name="connsiteY92" fmla="*/ 1848358 h 2520000"/>
                <a:gd name="connsiteX93" fmla="*/ 263355 w 2520000"/>
                <a:gd name="connsiteY93" fmla="*/ 1738743 h 2520000"/>
                <a:gd name="connsiteX94" fmla="*/ 240253 w 2520000"/>
                <a:gd name="connsiteY94" fmla="*/ 1690785 h 2520000"/>
                <a:gd name="connsiteX95" fmla="*/ 216619 w 2520000"/>
                <a:gd name="connsiteY95" fmla="*/ 1626212 h 2520000"/>
                <a:gd name="connsiteX96" fmla="*/ 55847 w 2520000"/>
                <a:gd name="connsiteY96" fmla="*/ 1631572 h 2520000"/>
                <a:gd name="connsiteX97" fmla="*/ 32256 w 2520000"/>
                <a:gd name="connsiteY97" fmla="*/ 1539823 h 2520000"/>
                <a:gd name="connsiteX98" fmla="*/ 172969 w 2520000"/>
                <a:gd name="connsiteY98" fmla="*/ 1464719 h 2520000"/>
                <a:gd name="connsiteX99" fmla="*/ 158995 w 2520000"/>
                <a:gd name="connsiteY99" fmla="*/ 1373156 h 2520000"/>
                <a:gd name="connsiteX100" fmla="*/ 157509 w 2520000"/>
                <a:gd name="connsiteY100" fmla="*/ 1343719 h 2520000"/>
                <a:gd name="connsiteX101" fmla="*/ 2406 w 2520000"/>
                <a:gd name="connsiteY101" fmla="*/ 1307650 h 2520000"/>
                <a:gd name="connsiteX102" fmla="*/ 0 w 2520000"/>
                <a:gd name="connsiteY102" fmla="*/ 1260000 h 2520000"/>
                <a:gd name="connsiteX103" fmla="*/ 2406 w 2520000"/>
                <a:gd name="connsiteY103" fmla="*/ 1212350 h 2520000"/>
                <a:gd name="connsiteX104" fmla="*/ 157509 w 2520000"/>
                <a:gd name="connsiteY104" fmla="*/ 1176282 h 2520000"/>
                <a:gd name="connsiteX105" fmla="*/ 158995 w 2520000"/>
                <a:gd name="connsiteY105" fmla="*/ 1146845 h 2520000"/>
                <a:gd name="connsiteX106" fmla="*/ 172969 w 2520000"/>
                <a:gd name="connsiteY106" fmla="*/ 1055281 h 2520000"/>
                <a:gd name="connsiteX107" fmla="*/ 32256 w 2520000"/>
                <a:gd name="connsiteY107" fmla="*/ 980177 h 2520000"/>
                <a:gd name="connsiteX108" fmla="*/ 55847 w 2520000"/>
                <a:gd name="connsiteY108" fmla="*/ 888428 h 2520000"/>
                <a:gd name="connsiteX109" fmla="*/ 216619 w 2520000"/>
                <a:gd name="connsiteY109" fmla="*/ 893788 h 2520000"/>
                <a:gd name="connsiteX110" fmla="*/ 240253 w 2520000"/>
                <a:gd name="connsiteY110" fmla="*/ 829215 h 2520000"/>
                <a:gd name="connsiteX111" fmla="*/ 263355 w 2520000"/>
                <a:gd name="connsiteY111" fmla="*/ 781257 h 2520000"/>
                <a:gd name="connsiteX112" fmla="*/ 146183 w 2520000"/>
                <a:gd name="connsiteY112" fmla="*/ 671642 h 2520000"/>
                <a:gd name="connsiteX113" fmla="*/ 152075 w 2520000"/>
                <a:gd name="connsiteY113" fmla="*/ 659409 h 2520000"/>
                <a:gd name="connsiteX114" fmla="*/ 194348 w 2520000"/>
                <a:gd name="connsiteY114" fmla="*/ 589826 h 2520000"/>
                <a:gd name="connsiteX115" fmla="*/ 346205 w 2520000"/>
                <a:gd name="connsiteY115" fmla="*/ 635990 h 2520000"/>
                <a:gd name="connsiteX116" fmla="*/ 406002 w 2520000"/>
                <a:gd name="connsiteY116" fmla="*/ 556024 h 2520000"/>
                <a:gd name="connsiteX117" fmla="*/ 421099 w 2520000"/>
                <a:gd name="connsiteY117" fmla="*/ 539414 h 2520000"/>
                <a:gd name="connsiteX118" fmla="*/ 336983 w 2520000"/>
                <a:gd name="connsiteY118" fmla="*/ 404324 h 2520000"/>
                <a:gd name="connsiteX119" fmla="*/ 369046 w 2520000"/>
                <a:gd name="connsiteY119" fmla="*/ 369046 h 2520000"/>
                <a:gd name="connsiteX120" fmla="*/ 404324 w 2520000"/>
                <a:gd name="connsiteY120" fmla="*/ 336982 h 2520000"/>
                <a:gd name="connsiteX121" fmla="*/ 539414 w 2520000"/>
                <a:gd name="connsiteY121" fmla="*/ 421098 h 2520000"/>
                <a:gd name="connsiteX122" fmla="*/ 556024 w 2520000"/>
                <a:gd name="connsiteY122" fmla="*/ 406002 h 2520000"/>
                <a:gd name="connsiteX123" fmla="*/ 635990 w 2520000"/>
                <a:gd name="connsiteY123" fmla="*/ 346205 h 2520000"/>
                <a:gd name="connsiteX124" fmla="*/ 589826 w 2520000"/>
                <a:gd name="connsiteY124" fmla="*/ 194348 h 2520000"/>
                <a:gd name="connsiteX125" fmla="*/ 659409 w 2520000"/>
                <a:gd name="connsiteY125" fmla="*/ 152075 h 2520000"/>
                <a:gd name="connsiteX126" fmla="*/ 671642 w 2520000"/>
                <a:gd name="connsiteY126" fmla="*/ 146182 h 2520000"/>
                <a:gd name="connsiteX127" fmla="*/ 781257 w 2520000"/>
                <a:gd name="connsiteY127" fmla="*/ 263355 h 2520000"/>
                <a:gd name="connsiteX128" fmla="*/ 829215 w 2520000"/>
                <a:gd name="connsiteY128" fmla="*/ 240253 h 2520000"/>
                <a:gd name="connsiteX129" fmla="*/ 893788 w 2520000"/>
                <a:gd name="connsiteY129" fmla="*/ 216619 h 2520000"/>
                <a:gd name="connsiteX130" fmla="*/ 888429 w 2520000"/>
                <a:gd name="connsiteY130" fmla="*/ 55847 h 2520000"/>
                <a:gd name="connsiteX131" fmla="*/ 980177 w 2520000"/>
                <a:gd name="connsiteY131" fmla="*/ 32256 h 2520000"/>
                <a:gd name="connsiteX132" fmla="*/ 1055281 w 2520000"/>
                <a:gd name="connsiteY132" fmla="*/ 172969 h 2520000"/>
                <a:gd name="connsiteX133" fmla="*/ 1146845 w 2520000"/>
                <a:gd name="connsiteY133" fmla="*/ 158995 h 2520000"/>
                <a:gd name="connsiteX134" fmla="*/ 1176282 w 2520000"/>
                <a:gd name="connsiteY134" fmla="*/ 157509 h 2520000"/>
                <a:gd name="connsiteX135" fmla="*/ 1212351 w 2520000"/>
                <a:gd name="connsiteY135" fmla="*/ 2406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20000" h="2520000">
                  <a:moveTo>
                    <a:pt x="1260000" y="0"/>
                  </a:moveTo>
                  <a:lnTo>
                    <a:pt x="1307651" y="2406"/>
                  </a:lnTo>
                  <a:lnTo>
                    <a:pt x="1343719" y="157509"/>
                  </a:lnTo>
                  <a:lnTo>
                    <a:pt x="1373156" y="158995"/>
                  </a:lnTo>
                  <a:lnTo>
                    <a:pt x="1464719" y="172969"/>
                  </a:lnTo>
                  <a:lnTo>
                    <a:pt x="1539823" y="32256"/>
                  </a:lnTo>
                  <a:lnTo>
                    <a:pt x="1631572" y="55847"/>
                  </a:lnTo>
                  <a:lnTo>
                    <a:pt x="1626212" y="216619"/>
                  </a:lnTo>
                  <a:lnTo>
                    <a:pt x="1690785" y="240253"/>
                  </a:lnTo>
                  <a:lnTo>
                    <a:pt x="1738743" y="263355"/>
                  </a:lnTo>
                  <a:lnTo>
                    <a:pt x="1848358" y="146182"/>
                  </a:lnTo>
                  <a:lnTo>
                    <a:pt x="1860591" y="152075"/>
                  </a:lnTo>
                  <a:lnTo>
                    <a:pt x="1930174" y="194348"/>
                  </a:lnTo>
                  <a:lnTo>
                    <a:pt x="1884010" y="346205"/>
                  </a:lnTo>
                  <a:lnTo>
                    <a:pt x="1963976" y="406002"/>
                  </a:lnTo>
                  <a:lnTo>
                    <a:pt x="1980587" y="421098"/>
                  </a:lnTo>
                  <a:lnTo>
                    <a:pt x="2115676" y="336982"/>
                  </a:lnTo>
                  <a:lnTo>
                    <a:pt x="2150955" y="369046"/>
                  </a:lnTo>
                  <a:lnTo>
                    <a:pt x="2183018" y="404324"/>
                  </a:lnTo>
                  <a:lnTo>
                    <a:pt x="2098902" y="539414"/>
                  </a:lnTo>
                  <a:lnTo>
                    <a:pt x="2113998" y="556024"/>
                  </a:lnTo>
                  <a:lnTo>
                    <a:pt x="2173796" y="635990"/>
                  </a:lnTo>
                  <a:lnTo>
                    <a:pt x="2325652" y="589826"/>
                  </a:lnTo>
                  <a:lnTo>
                    <a:pt x="2367925" y="659409"/>
                  </a:lnTo>
                  <a:lnTo>
                    <a:pt x="2373818" y="671642"/>
                  </a:lnTo>
                  <a:lnTo>
                    <a:pt x="2256645" y="781257"/>
                  </a:lnTo>
                  <a:lnTo>
                    <a:pt x="2279748" y="829215"/>
                  </a:lnTo>
                  <a:lnTo>
                    <a:pt x="2303382" y="893788"/>
                  </a:lnTo>
                  <a:lnTo>
                    <a:pt x="2464154" y="888428"/>
                  </a:lnTo>
                  <a:lnTo>
                    <a:pt x="2487745" y="980177"/>
                  </a:lnTo>
                  <a:lnTo>
                    <a:pt x="2347031" y="1055281"/>
                  </a:lnTo>
                  <a:lnTo>
                    <a:pt x="2361005" y="1146845"/>
                  </a:lnTo>
                  <a:lnTo>
                    <a:pt x="2362492" y="1176282"/>
                  </a:lnTo>
                  <a:lnTo>
                    <a:pt x="2517594" y="1212350"/>
                  </a:lnTo>
                  <a:lnTo>
                    <a:pt x="2520000" y="1260000"/>
                  </a:lnTo>
                  <a:lnTo>
                    <a:pt x="2517594" y="1307651"/>
                  </a:lnTo>
                  <a:lnTo>
                    <a:pt x="2362492" y="1343719"/>
                  </a:lnTo>
                  <a:lnTo>
                    <a:pt x="2361005" y="1373156"/>
                  </a:lnTo>
                  <a:lnTo>
                    <a:pt x="2347031" y="1464719"/>
                  </a:lnTo>
                  <a:lnTo>
                    <a:pt x="2487745" y="1539823"/>
                  </a:lnTo>
                  <a:lnTo>
                    <a:pt x="2464154" y="1631572"/>
                  </a:lnTo>
                  <a:lnTo>
                    <a:pt x="2303382" y="1626212"/>
                  </a:lnTo>
                  <a:lnTo>
                    <a:pt x="2279748" y="1690785"/>
                  </a:lnTo>
                  <a:lnTo>
                    <a:pt x="2256645" y="1738743"/>
                  </a:lnTo>
                  <a:lnTo>
                    <a:pt x="2373818" y="1848358"/>
                  </a:lnTo>
                  <a:lnTo>
                    <a:pt x="2367925" y="1860591"/>
                  </a:lnTo>
                  <a:lnTo>
                    <a:pt x="2325652" y="1930174"/>
                  </a:lnTo>
                  <a:lnTo>
                    <a:pt x="2173796" y="1884010"/>
                  </a:lnTo>
                  <a:lnTo>
                    <a:pt x="2113998" y="1963976"/>
                  </a:lnTo>
                  <a:lnTo>
                    <a:pt x="2098902" y="1980586"/>
                  </a:lnTo>
                  <a:lnTo>
                    <a:pt x="2183018" y="2115676"/>
                  </a:lnTo>
                  <a:lnTo>
                    <a:pt x="2150955" y="2150955"/>
                  </a:lnTo>
                  <a:lnTo>
                    <a:pt x="2115676" y="2183018"/>
                  </a:lnTo>
                  <a:lnTo>
                    <a:pt x="1980586" y="2098902"/>
                  </a:lnTo>
                  <a:lnTo>
                    <a:pt x="1963976" y="2113998"/>
                  </a:lnTo>
                  <a:lnTo>
                    <a:pt x="1884011" y="2173796"/>
                  </a:lnTo>
                  <a:lnTo>
                    <a:pt x="1930175" y="2325652"/>
                  </a:lnTo>
                  <a:lnTo>
                    <a:pt x="1860591" y="2367925"/>
                  </a:lnTo>
                  <a:lnTo>
                    <a:pt x="1848358" y="2373818"/>
                  </a:lnTo>
                  <a:lnTo>
                    <a:pt x="1738743" y="2256645"/>
                  </a:lnTo>
                  <a:lnTo>
                    <a:pt x="1690785" y="2279748"/>
                  </a:lnTo>
                  <a:lnTo>
                    <a:pt x="1626212" y="2303382"/>
                  </a:lnTo>
                  <a:lnTo>
                    <a:pt x="1631572" y="2464154"/>
                  </a:lnTo>
                  <a:lnTo>
                    <a:pt x="1539823" y="2487745"/>
                  </a:lnTo>
                  <a:lnTo>
                    <a:pt x="1464719" y="2347031"/>
                  </a:lnTo>
                  <a:lnTo>
                    <a:pt x="1373156" y="2361005"/>
                  </a:lnTo>
                  <a:lnTo>
                    <a:pt x="1343719" y="2362492"/>
                  </a:lnTo>
                  <a:lnTo>
                    <a:pt x="1307651" y="2517594"/>
                  </a:lnTo>
                  <a:lnTo>
                    <a:pt x="1260000" y="2520000"/>
                  </a:lnTo>
                  <a:lnTo>
                    <a:pt x="1212350" y="2517594"/>
                  </a:lnTo>
                  <a:lnTo>
                    <a:pt x="1176282" y="2362492"/>
                  </a:lnTo>
                  <a:lnTo>
                    <a:pt x="1146845" y="2361005"/>
                  </a:lnTo>
                  <a:lnTo>
                    <a:pt x="1055281" y="2347031"/>
                  </a:lnTo>
                  <a:lnTo>
                    <a:pt x="980177" y="2487745"/>
                  </a:lnTo>
                  <a:lnTo>
                    <a:pt x="888429" y="2464154"/>
                  </a:lnTo>
                  <a:lnTo>
                    <a:pt x="893788" y="2303382"/>
                  </a:lnTo>
                  <a:lnTo>
                    <a:pt x="829215" y="2279748"/>
                  </a:lnTo>
                  <a:lnTo>
                    <a:pt x="781257" y="2256645"/>
                  </a:lnTo>
                  <a:lnTo>
                    <a:pt x="671642" y="2373818"/>
                  </a:lnTo>
                  <a:lnTo>
                    <a:pt x="659409" y="2367925"/>
                  </a:lnTo>
                  <a:lnTo>
                    <a:pt x="589826" y="2325652"/>
                  </a:lnTo>
                  <a:lnTo>
                    <a:pt x="635990" y="2173796"/>
                  </a:lnTo>
                  <a:lnTo>
                    <a:pt x="556024" y="2113998"/>
                  </a:lnTo>
                  <a:lnTo>
                    <a:pt x="539414" y="2098902"/>
                  </a:lnTo>
                  <a:lnTo>
                    <a:pt x="404324" y="2183018"/>
                  </a:lnTo>
                  <a:lnTo>
                    <a:pt x="369046" y="2150955"/>
                  </a:lnTo>
                  <a:lnTo>
                    <a:pt x="336983" y="2115677"/>
                  </a:lnTo>
                  <a:lnTo>
                    <a:pt x="421099" y="1980586"/>
                  </a:lnTo>
                  <a:lnTo>
                    <a:pt x="406002" y="1963976"/>
                  </a:lnTo>
                  <a:lnTo>
                    <a:pt x="346205" y="1884010"/>
                  </a:lnTo>
                  <a:lnTo>
                    <a:pt x="194348" y="1930174"/>
                  </a:lnTo>
                  <a:lnTo>
                    <a:pt x="152075" y="1860591"/>
                  </a:lnTo>
                  <a:lnTo>
                    <a:pt x="146183" y="1848358"/>
                  </a:lnTo>
                  <a:lnTo>
                    <a:pt x="263355" y="1738743"/>
                  </a:lnTo>
                  <a:lnTo>
                    <a:pt x="240253" y="1690785"/>
                  </a:lnTo>
                  <a:lnTo>
                    <a:pt x="216619" y="1626212"/>
                  </a:lnTo>
                  <a:lnTo>
                    <a:pt x="55847" y="1631572"/>
                  </a:lnTo>
                  <a:lnTo>
                    <a:pt x="32256" y="1539823"/>
                  </a:lnTo>
                  <a:lnTo>
                    <a:pt x="172969" y="1464719"/>
                  </a:lnTo>
                  <a:lnTo>
                    <a:pt x="158995" y="1373156"/>
                  </a:lnTo>
                  <a:lnTo>
                    <a:pt x="157509" y="1343719"/>
                  </a:lnTo>
                  <a:lnTo>
                    <a:pt x="2406" y="1307650"/>
                  </a:lnTo>
                  <a:lnTo>
                    <a:pt x="0" y="1260000"/>
                  </a:lnTo>
                  <a:lnTo>
                    <a:pt x="2406" y="1212350"/>
                  </a:lnTo>
                  <a:lnTo>
                    <a:pt x="157509" y="1176282"/>
                  </a:lnTo>
                  <a:lnTo>
                    <a:pt x="158995" y="1146845"/>
                  </a:lnTo>
                  <a:lnTo>
                    <a:pt x="172969" y="1055281"/>
                  </a:lnTo>
                  <a:lnTo>
                    <a:pt x="32256" y="980177"/>
                  </a:lnTo>
                  <a:lnTo>
                    <a:pt x="55847" y="888428"/>
                  </a:lnTo>
                  <a:lnTo>
                    <a:pt x="216619" y="893788"/>
                  </a:lnTo>
                  <a:lnTo>
                    <a:pt x="240253" y="829215"/>
                  </a:lnTo>
                  <a:lnTo>
                    <a:pt x="263355" y="781257"/>
                  </a:lnTo>
                  <a:lnTo>
                    <a:pt x="146183" y="671642"/>
                  </a:lnTo>
                  <a:lnTo>
                    <a:pt x="152075" y="659409"/>
                  </a:lnTo>
                  <a:lnTo>
                    <a:pt x="194348" y="589826"/>
                  </a:lnTo>
                  <a:lnTo>
                    <a:pt x="346205" y="635990"/>
                  </a:lnTo>
                  <a:lnTo>
                    <a:pt x="406002" y="556024"/>
                  </a:lnTo>
                  <a:lnTo>
                    <a:pt x="421099" y="539414"/>
                  </a:lnTo>
                  <a:lnTo>
                    <a:pt x="336983" y="404324"/>
                  </a:lnTo>
                  <a:lnTo>
                    <a:pt x="369046" y="369046"/>
                  </a:lnTo>
                  <a:lnTo>
                    <a:pt x="404324" y="336982"/>
                  </a:lnTo>
                  <a:lnTo>
                    <a:pt x="539414" y="421098"/>
                  </a:lnTo>
                  <a:lnTo>
                    <a:pt x="556024" y="406002"/>
                  </a:lnTo>
                  <a:lnTo>
                    <a:pt x="635990" y="346205"/>
                  </a:lnTo>
                  <a:lnTo>
                    <a:pt x="589826" y="194348"/>
                  </a:lnTo>
                  <a:lnTo>
                    <a:pt x="659409" y="152075"/>
                  </a:lnTo>
                  <a:lnTo>
                    <a:pt x="671642" y="146182"/>
                  </a:lnTo>
                  <a:lnTo>
                    <a:pt x="781257" y="263355"/>
                  </a:lnTo>
                  <a:lnTo>
                    <a:pt x="829215" y="240253"/>
                  </a:lnTo>
                  <a:lnTo>
                    <a:pt x="893788" y="216619"/>
                  </a:lnTo>
                  <a:lnTo>
                    <a:pt x="888429" y="55847"/>
                  </a:lnTo>
                  <a:lnTo>
                    <a:pt x="980177" y="32256"/>
                  </a:lnTo>
                  <a:lnTo>
                    <a:pt x="1055281" y="172969"/>
                  </a:lnTo>
                  <a:lnTo>
                    <a:pt x="1146845" y="158995"/>
                  </a:lnTo>
                  <a:lnTo>
                    <a:pt x="1176282" y="157509"/>
                  </a:lnTo>
                  <a:lnTo>
                    <a:pt x="1212351" y="2406"/>
                  </a:lnTo>
                  <a:close/>
                </a:path>
              </a:pathLst>
            </a:custGeom>
            <a:gradFill flip="none" rotWithShape="1">
              <a:gsLst>
                <a:gs pos="20000">
                  <a:schemeClr val="accent5"/>
                </a:gs>
                <a:gs pos="80000">
                  <a:schemeClr val="accent5">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5" name="Круг: прозрачная заливка 34">
              <a:extLst>
                <a:ext uri="{FF2B5EF4-FFF2-40B4-BE49-F238E27FC236}">
                  <a16:creationId xmlns="" xmlns:a16="http://schemas.microsoft.com/office/drawing/2014/main" id="{33336ED6-D25F-43F5-B82A-55978B0DECDA}"/>
                </a:ext>
              </a:extLst>
            </p:cNvPr>
            <p:cNvSpPr/>
            <p:nvPr/>
          </p:nvSpPr>
          <p:spPr>
            <a:xfrm>
              <a:off x="5117250" y="2450250"/>
              <a:ext cx="1957500" cy="1957500"/>
            </a:xfrm>
            <a:prstGeom prst="donut">
              <a:avLst>
                <a:gd name="adj" fmla="val 3194"/>
              </a:avLst>
            </a:prstGeom>
            <a:gradFill flip="none" rotWithShape="1">
              <a:gsLst>
                <a:gs pos="20000">
                  <a:schemeClr val="accent5"/>
                </a:gs>
                <a:gs pos="80000">
                  <a:schemeClr val="accent5">
                    <a:lumMod val="50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6" name="Овал 35">
              <a:extLst>
                <a:ext uri="{FF2B5EF4-FFF2-40B4-BE49-F238E27FC236}">
                  <a16:creationId xmlns="" xmlns:a16="http://schemas.microsoft.com/office/drawing/2014/main" id="{2446610D-FB4C-48F0-849E-AFE7C96EBD47}"/>
                </a:ext>
              </a:extLst>
            </p:cNvPr>
            <p:cNvSpPr/>
            <p:nvPr/>
          </p:nvSpPr>
          <p:spPr>
            <a:xfrm>
              <a:off x="5173500" y="2506500"/>
              <a:ext cx="1845000" cy="1845000"/>
            </a:xfrm>
            <a:prstGeom prst="ellipse">
              <a:avLst/>
            </a:prstGeom>
            <a:solidFill>
              <a:schemeClr val="bg1"/>
            </a:solidFill>
            <a:ln>
              <a:noFill/>
            </a:ln>
            <a:effectLst>
              <a:innerShdw blurRad="508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Круг: прозрачная заливка 36">
              <a:extLst>
                <a:ext uri="{FF2B5EF4-FFF2-40B4-BE49-F238E27FC236}">
                  <a16:creationId xmlns="" xmlns:a16="http://schemas.microsoft.com/office/drawing/2014/main" id="{A3AAB31F-C7FC-462C-A4CC-283B0449C8A1}"/>
                </a:ext>
              </a:extLst>
            </p:cNvPr>
            <p:cNvSpPr/>
            <p:nvPr/>
          </p:nvSpPr>
          <p:spPr>
            <a:xfrm>
              <a:off x="5173500" y="2506500"/>
              <a:ext cx="1845000" cy="1845000"/>
            </a:xfrm>
            <a:prstGeom prst="donut">
              <a:avLst>
                <a:gd name="adj" fmla="val 3194"/>
              </a:avLst>
            </a:prstGeom>
            <a:gradFill flip="none" rotWithShape="1">
              <a:gsLst>
                <a:gs pos="20000">
                  <a:schemeClr val="accent5"/>
                </a:gs>
                <a:gs pos="80000">
                  <a:schemeClr val="accent5">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38" name="Прямоугольник 37">
            <a:extLst>
              <a:ext uri="{FF2B5EF4-FFF2-40B4-BE49-F238E27FC236}">
                <a16:creationId xmlns="" xmlns:a16="http://schemas.microsoft.com/office/drawing/2014/main" id="{D3FD9AE3-E0D8-484B-88A4-154335FC8AF9}"/>
              </a:ext>
            </a:extLst>
          </p:cNvPr>
          <p:cNvSpPr/>
          <p:nvPr/>
        </p:nvSpPr>
        <p:spPr>
          <a:xfrm>
            <a:off x="1316513" y="4144536"/>
            <a:ext cx="1798996" cy="1785104"/>
          </a:xfrm>
          <a:prstGeom prst="rect">
            <a:avLst/>
          </a:prstGeom>
        </p:spPr>
        <p:txBody>
          <a:bodyPr wrap="square">
            <a:spAutoFit/>
          </a:bodyPr>
          <a:lstStyle/>
          <a:p>
            <a:pPr algn="ctr"/>
            <a:r>
              <a:rPr lang="ru-RU" sz="1600" b="1" dirty="0">
                <a:latin typeface="Times New Roman" pitchFamily="18" charset="0"/>
                <a:cs typeface="Times New Roman" pitchFamily="18" charset="0"/>
              </a:rPr>
              <a:t>З </a:t>
            </a:r>
            <a:r>
              <a:rPr lang="ru-RU" sz="1600" b="1" dirty="0" err="1">
                <a:latin typeface="Times New Roman" pitchFamily="18" charset="0"/>
                <a:cs typeface="Times New Roman" pitchFamily="18" charset="0"/>
              </a:rPr>
              <a:t>усіма</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працівниками</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яких</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приймають</a:t>
            </a:r>
            <a:r>
              <a:rPr lang="ru-RU" sz="1600" b="1" dirty="0">
                <a:latin typeface="Times New Roman" pitchFamily="18" charset="0"/>
                <a:cs typeface="Times New Roman" pitchFamily="18" charset="0"/>
              </a:rPr>
              <a:t> на </a:t>
            </a:r>
            <a:r>
              <a:rPr lang="ru-RU" sz="1600" b="1" dirty="0" err="1">
                <a:latin typeface="Times New Roman" pitchFamily="18" charset="0"/>
                <a:cs typeface="Times New Roman" pitchFamily="18" charset="0"/>
              </a:rPr>
              <a:t>постійну</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чи</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тимчасову</a:t>
            </a:r>
            <a:r>
              <a:rPr lang="ru-RU" sz="1600" b="1" dirty="0">
                <a:latin typeface="Times New Roman" pitchFamily="18" charset="0"/>
                <a:cs typeface="Times New Roman" pitchFamily="18" charset="0"/>
              </a:rPr>
              <a:t> роботу</a:t>
            </a:r>
          </a:p>
          <a:p>
            <a:r>
              <a:rPr lang="ru-RU" sz="1400" dirty="0" smtClean="0"/>
              <a:t> </a:t>
            </a:r>
            <a:endParaRPr lang="ru-RU" sz="1400" dirty="0"/>
          </a:p>
        </p:txBody>
      </p:sp>
      <p:sp>
        <p:nvSpPr>
          <p:cNvPr id="39" name="Прямоугольник 38">
            <a:extLst>
              <a:ext uri="{FF2B5EF4-FFF2-40B4-BE49-F238E27FC236}">
                <a16:creationId xmlns="" xmlns:a16="http://schemas.microsoft.com/office/drawing/2014/main" id="{60BD3F14-080C-4E1D-9705-DBAF67ACE69D}"/>
              </a:ext>
            </a:extLst>
          </p:cNvPr>
          <p:cNvSpPr/>
          <p:nvPr/>
        </p:nvSpPr>
        <p:spPr>
          <a:xfrm>
            <a:off x="1316513" y="3785210"/>
            <a:ext cx="1160895" cy="369332"/>
          </a:xfrm>
          <a:prstGeom prst="rect">
            <a:avLst/>
          </a:prstGeom>
        </p:spPr>
        <p:txBody>
          <a:bodyPr wrap="none">
            <a:spAutoFit/>
          </a:bodyPr>
          <a:lstStyle/>
          <a:p>
            <a:r>
              <a:rPr lang="ru-RU" b="1" dirty="0" err="1" smtClean="0">
                <a:solidFill>
                  <a:schemeClr val="accent1"/>
                </a:solidFill>
              </a:rPr>
              <a:t>Вступний</a:t>
            </a:r>
            <a:endParaRPr lang="ru-RU" b="1" dirty="0">
              <a:solidFill>
                <a:schemeClr val="accent1"/>
              </a:solidFill>
            </a:endParaRPr>
          </a:p>
        </p:txBody>
      </p:sp>
      <p:sp>
        <p:nvSpPr>
          <p:cNvPr id="40" name="Прямоугольник 39">
            <a:extLst>
              <a:ext uri="{FF2B5EF4-FFF2-40B4-BE49-F238E27FC236}">
                <a16:creationId xmlns="" xmlns:a16="http://schemas.microsoft.com/office/drawing/2014/main" id="{426CAF7F-1E06-42CF-8427-56AFEE300598}"/>
              </a:ext>
            </a:extLst>
          </p:cNvPr>
          <p:cNvSpPr/>
          <p:nvPr/>
        </p:nvSpPr>
        <p:spPr>
          <a:xfrm>
            <a:off x="5191394" y="4150119"/>
            <a:ext cx="1798996" cy="2308324"/>
          </a:xfrm>
          <a:prstGeom prst="rect">
            <a:avLst/>
          </a:prstGeom>
        </p:spPr>
        <p:txBody>
          <a:bodyPr wrap="square">
            <a:spAutoFit/>
          </a:bodyPr>
          <a:lstStyle/>
          <a:p>
            <a:r>
              <a:rPr lang="ru-RU" sz="1600" b="1" dirty="0">
                <a:latin typeface="Times New Roman" pitchFamily="18" charset="0"/>
                <a:cs typeface="Times New Roman" pitchFamily="18" charset="0"/>
              </a:rPr>
              <a:t>Проводиться з </a:t>
            </a:r>
            <a:r>
              <a:rPr lang="ru-RU" sz="1600" b="1" dirty="0" err="1">
                <a:latin typeface="Times New Roman" pitchFamily="18" charset="0"/>
                <a:cs typeface="Times New Roman" pitchFamily="18" charset="0"/>
              </a:rPr>
              <a:t>працівниками</a:t>
            </a:r>
            <a:r>
              <a:rPr lang="ru-RU" sz="1600" b="1" dirty="0">
                <a:latin typeface="Times New Roman" pitchFamily="18" charset="0"/>
                <a:cs typeface="Times New Roman" pitchFamily="18" charset="0"/>
              </a:rPr>
              <a:t> на </a:t>
            </a:r>
            <a:r>
              <a:rPr lang="ru-RU" sz="1600" b="1" dirty="0" err="1">
                <a:latin typeface="Times New Roman" pitchFamily="18" charset="0"/>
                <a:cs typeface="Times New Roman" pitchFamily="18" charset="0"/>
              </a:rPr>
              <a:t>робочому</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місці</a:t>
            </a:r>
            <a:r>
              <a:rPr lang="ru-RU" sz="1600" b="1" dirty="0">
                <a:latin typeface="Times New Roman" pitchFamily="18" charset="0"/>
                <a:cs typeface="Times New Roman" pitchFamily="18" charset="0"/>
              </a:rPr>
              <a:t>: На </a:t>
            </a:r>
            <a:r>
              <a:rPr lang="ru-RU" sz="1600" b="1" dirty="0" err="1">
                <a:latin typeface="Times New Roman" pitchFamily="18" charset="0"/>
                <a:cs typeface="Times New Roman" pitchFamily="18" charset="0"/>
              </a:rPr>
              <a:t>роботі</a:t>
            </a:r>
            <a:r>
              <a:rPr lang="ru-RU" sz="1600" b="1" dirty="0">
                <a:latin typeface="Times New Roman" pitchFamily="18" charset="0"/>
                <a:cs typeface="Times New Roman" pitchFamily="18" charset="0"/>
              </a:rPr>
              <a:t> з </a:t>
            </a:r>
            <a:r>
              <a:rPr lang="ru-RU" sz="1600" b="1" dirty="0" err="1">
                <a:latin typeface="Times New Roman" pitchFamily="18" charset="0"/>
                <a:cs typeface="Times New Roman" pitchFamily="18" charset="0"/>
              </a:rPr>
              <a:t>підвищеною</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небезпекою</a:t>
            </a:r>
            <a:r>
              <a:rPr lang="ru-RU" sz="1600" b="1" dirty="0">
                <a:latin typeface="Times New Roman" pitchFamily="18" charset="0"/>
                <a:cs typeface="Times New Roman" pitchFamily="18" charset="0"/>
              </a:rPr>
              <a:t> 1 раз на 3 </a:t>
            </a:r>
            <a:r>
              <a:rPr lang="ru-RU" sz="1600" b="1" dirty="0" err="1">
                <a:latin typeface="Times New Roman" pitchFamily="18" charset="0"/>
                <a:cs typeface="Times New Roman" pitchFamily="18" charset="0"/>
              </a:rPr>
              <a:t>місяці</a:t>
            </a:r>
            <a:r>
              <a:rPr lang="ru-RU" sz="1600" b="1" dirty="0">
                <a:latin typeface="Times New Roman" pitchFamily="18" charset="0"/>
                <a:cs typeface="Times New Roman" pitchFamily="18" charset="0"/>
              </a:rPr>
              <a:t>; Для </a:t>
            </a:r>
            <a:r>
              <a:rPr lang="ru-RU" sz="1600" b="1" dirty="0" err="1">
                <a:latin typeface="Times New Roman" pitchFamily="18" charset="0"/>
                <a:cs typeface="Times New Roman" pitchFamily="18" charset="0"/>
              </a:rPr>
              <a:t>решти</a:t>
            </a:r>
            <a:r>
              <a:rPr lang="ru-RU" sz="1600" b="1" dirty="0">
                <a:latin typeface="Times New Roman" pitchFamily="18" charset="0"/>
                <a:cs typeface="Times New Roman" pitchFamily="18" charset="0"/>
              </a:rPr>
              <a:t> – 1 раз на 6 </a:t>
            </a:r>
            <a:r>
              <a:rPr lang="ru-RU" sz="1600" b="1" dirty="0" err="1">
                <a:latin typeface="Times New Roman" pitchFamily="18" charset="0"/>
                <a:cs typeface="Times New Roman" pitchFamily="18" charset="0"/>
              </a:rPr>
              <a:t>місяців</a:t>
            </a:r>
            <a:endParaRPr lang="ru-RU" sz="1600" b="1" dirty="0">
              <a:latin typeface="Times New Roman" pitchFamily="18" charset="0"/>
              <a:cs typeface="Times New Roman" pitchFamily="18" charset="0"/>
            </a:endParaRPr>
          </a:p>
        </p:txBody>
      </p:sp>
      <p:sp>
        <p:nvSpPr>
          <p:cNvPr id="41" name="Прямоугольник 40">
            <a:extLst>
              <a:ext uri="{FF2B5EF4-FFF2-40B4-BE49-F238E27FC236}">
                <a16:creationId xmlns="" xmlns:a16="http://schemas.microsoft.com/office/drawing/2014/main" id="{B5913338-F012-44A4-9A0D-7EE82BC7331F}"/>
              </a:ext>
            </a:extLst>
          </p:cNvPr>
          <p:cNvSpPr/>
          <p:nvPr/>
        </p:nvSpPr>
        <p:spPr>
          <a:xfrm>
            <a:off x="5184207" y="3763298"/>
            <a:ext cx="1327608" cy="369332"/>
          </a:xfrm>
          <a:prstGeom prst="rect">
            <a:avLst/>
          </a:prstGeom>
        </p:spPr>
        <p:txBody>
          <a:bodyPr wrap="none">
            <a:spAutoFit/>
          </a:bodyPr>
          <a:lstStyle/>
          <a:p>
            <a:r>
              <a:rPr lang="ru-RU" b="1" dirty="0" err="1" smtClean="0">
                <a:solidFill>
                  <a:schemeClr val="accent3"/>
                </a:solidFill>
              </a:rPr>
              <a:t>Повторний</a:t>
            </a:r>
            <a:endParaRPr lang="ru-RU" b="1" dirty="0">
              <a:solidFill>
                <a:schemeClr val="accent3"/>
              </a:solidFill>
            </a:endParaRPr>
          </a:p>
        </p:txBody>
      </p:sp>
      <p:sp>
        <p:nvSpPr>
          <p:cNvPr id="42" name="Прямоугольник 41">
            <a:extLst>
              <a:ext uri="{FF2B5EF4-FFF2-40B4-BE49-F238E27FC236}">
                <a16:creationId xmlns="" xmlns:a16="http://schemas.microsoft.com/office/drawing/2014/main" id="{0265CB9E-1124-498F-A2DF-92C067F31C19}"/>
              </a:ext>
            </a:extLst>
          </p:cNvPr>
          <p:cNvSpPr/>
          <p:nvPr/>
        </p:nvSpPr>
        <p:spPr>
          <a:xfrm>
            <a:off x="9073964" y="4154542"/>
            <a:ext cx="1798996" cy="1323439"/>
          </a:xfrm>
          <a:prstGeom prst="rect">
            <a:avLst/>
          </a:prstGeom>
        </p:spPr>
        <p:txBody>
          <a:bodyPr wrap="square">
            <a:spAutoFit/>
          </a:bodyPr>
          <a:lstStyle/>
          <a:p>
            <a:r>
              <a:rPr lang="ru-RU" sz="1600" b="1" dirty="0">
                <a:latin typeface="Times New Roman" pitchFamily="18" charset="0"/>
                <a:cs typeface="Times New Roman" pitchFamily="18" charset="0"/>
              </a:rPr>
              <a:t>З </a:t>
            </a:r>
            <a:r>
              <a:rPr lang="ru-RU" sz="1600" b="1" dirty="0" err="1">
                <a:latin typeface="Times New Roman" pitchFamily="18" charset="0"/>
                <a:cs typeface="Times New Roman" pitchFamily="18" charset="0"/>
              </a:rPr>
              <a:t>працівниками</a:t>
            </a:r>
            <a:r>
              <a:rPr lang="ru-RU" sz="1600" b="1" dirty="0">
                <a:latin typeface="Times New Roman" pitchFamily="18" charset="0"/>
                <a:cs typeface="Times New Roman" pitchFamily="18" charset="0"/>
              </a:rPr>
              <a:t> при </a:t>
            </a:r>
            <a:r>
              <a:rPr lang="ru-RU" sz="1600" b="1" dirty="0" err="1">
                <a:latin typeface="Times New Roman" pitchFamily="18" charset="0"/>
                <a:cs typeface="Times New Roman" pitchFamily="18" charset="0"/>
              </a:rPr>
              <a:t>виконанні</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робіт</a:t>
            </a:r>
            <a:r>
              <a:rPr lang="ru-RU" sz="1600" b="1" dirty="0">
                <a:latin typeface="Times New Roman" pitchFamily="18" charset="0"/>
                <a:cs typeface="Times New Roman" pitchFamily="18" charset="0"/>
              </a:rPr>
              <a:t>, не </a:t>
            </a:r>
            <a:r>
              <a:rPr lang="ru-RU" sz="1600" b="1" dirty="0" err="1">
                <a:latin typeface="Times New Roman" pitchFamily="18" charset="0"/>
                <a:cs typeface="Times New Roman" pitchFamily="18" charset="0"/>
              </a:rPr>
              <a:t>передбачених</a:t>
            </a:r>
            <a:r>
              <a:rPr lang="ru-RU" sz="1600" b="1" dirty="0">
                <a:latin typeface="Times New Roman" pitchFamily="18" charset="0"/>
                <a:cs typeface="Times New Roman" pitchFamily="18" charset="0"/>
              </a:rPr>
              <a:t> трудовою </a:t>
            </a:r>
            <a:r>
              <a:rPr lang="ru-RU" sz="1600" b="1" dirty="0" err="1">
                <a:latin typeface="Times New Roman" pitchFamily="18" charset="0"/>
                <a:cs typeface="Times New Roman" pitchFamily="18" charset="0"/>
              </a:rPr>
              <a:t>угодою</a:t>
            </a:r>
            <a:endParaRPr lang="ru-RU" sz="1600" b="1" dirty="0">
              <a:latin typeface="Times New Roman" pitchFamily="18" charset="0"/>
              <a:cs typeface="Times New Roman" pitchFamily="18" charset="0"/>
            </a:endParaRPr>
          </a:p>
        </p:txBody>
      </p:sp>
      <p:sp>
        <p:nvSpPr>
          <p:cNvPr id="43" name="Прямоугольник 42">
            <a:extLst>
              <a:ext uri="{FF2B5EF4-FFF2-40B4-BE49-F238E27FC236}">
                <a16:creationId xmlns="" xmlns:a16="http://schemas.microsoft.com/office/drawing/2014/main" id="{81B30877-A745-406B-A641-C635C425264D}"/>
              </a:ext>
            </a:extLst>
          </p:cNvPr>
          <p:cNvSpPr/>
          <p:nvPr/>
        </p:nvSpPr>
        <p:spPr>
          <a:xfrm>
            <a:off x="9073964" y="3795216"/>
            <a:ext cx="1154483" cy="369332"/>
          </a:xfrm>
          <a:prstGeom prst="rect">
            <a:avLst/>
          </a:prstGeom>
        </p:spPr>
        <p:txBody>
          <a:bodyPr wrap="none">
            <a:spAutoFit/>
          </a:bodyPr>
          <a:lstStyle/>
          <a:p>
            <a:r>
              <a:rPr lang="ru-RU" b="1" dirty="0" err="1" smtClean="0">
                <a:solidFill>
                  <a:schemeClr val="accent5"/>
                </a:solidFill>
              </a:rPr>
              <a:t>Цільовий</a:t>
            </a:r>
            <a:endParaRPr lang="ru-RU" b="1" dirty="0">
              <a:solidFill>
                <a:schemeClr val="accent5"/>
              </a:solidFill>
            </a:endParaRPr>
          </a:p>
        </p:txBody>
      </p:sp>
      <p:sp>
        <p:nvSpPr>
          <p:cNvPr id="44" name="Прямоугольник 43">
            <a:extLst>
              <a:ext uri="{FF2B5EF4-FFF2-40B4-BE49-F238E27FC236}">
                <a16:creationId xmlns="" xmlns:a16="http://schemas.microsoft.com/office/drawing/2014/main" id="{16B794C1-B8EF-494E-9150-78958F328C81}"/>
              </a:ext>
            </a:extLst>
          </p:cNvPr>
          <p:cNvSpPr/>
          <p:nvPr/>
        </p:nvSpPr>
        <p:spPr>
          <a:xfrm>
            <a:off x="3292302" y="1368000"/>
            <a:ext cx="1798996" cy="1323439"/>
          </a:xfrm>
          <a:prstGeom prst="rect">
            <a:avLst/>
          </a:prstGeom>
        </p:spPr>
        <p:txBody>
          <a:bodyPr wrap="square">
            <a:spAutoFit/>
          </a:bodyPr>
          <a:lstStyle/>
          <a:p>
            <a:r>
              <a:rPr lang="ru-RU" sz="1600" b="1" dirty="0">
                <a:latin typeface="Times New Roman" pitchFamily="18" charset="0"/>
                <a:cs typeface="Times New Roman" pitchFamily="18" charset="0"/>
              </a:rPr>
              <a:t>Проводиться до початку </a:t>
            </a:r>
            <a:r>
              <a:rPr lang="ru-RU" sz="1600" b="1" dirty="0" err="1">
                <a:latin typeface="Times New Roman" pitchFamily="18" charset="0"/>
                <a:cs typeface="Times New Roman" pitchFamily="18" charset="0"/>
              </a:rPr>
              <a:t>роботи</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безпосередньо</a:t>
            </a:r>
            <a:r>
              <a:rPr lang="ru-RU" sz="1600" b="1" dirty="0">
                <a:latin typeface="Times New Roman" pitchFamily="18" charset="0"/>
                <a:cs typeface="Times New Roman" pitchFamily="18" charset="0"/>
              </a:rPr>
              <a:t> на </a:t>
            </a:r>
            <a:r>
              <a:rPr lang="ru-RU" sz="1600" b="1" dirty="0" err="1">
                <a:latin typeface="Times New Roman" pitchFamily="18" charset="0"/>
                <a:cs typeface="Times New Roman" pitchFamily="18" charset="0"/>
              </a:rPr>
              <a:t>робочому</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місці</a:t>
            </a:r>
            <a:r>
              <a:rPr lang="ru-RU" sz="1600" b="1" dirty="0">
                <a:latin typeface="Times New Roman" pitchFamily="18" charset="0"/>
                <a:cs typeface="Times New Roman" pitchFamily="18" charset="0"/>
              </a:rPr>
              <a:t> з </a:t>
            </a:r>
            <a:r>
              <a:rPr lang="ru-RU" sz="1600" b="1" dirty="0" err="1">
                <a:latin typeface="Times New Roman" pitchFamily="18" charset="0"/>
                <a:cs typeface="Times New Roman" pitchFamily="18" charset="0"/>
              </a:rPr>
              <a:t>працівниками</a:t>
            </a:r>
            <a:endParaRPr lang="ru-RU" sz="1600" b="1" dirty="0">
              <a:latin typeface="Times New Roman" pitchFamily="18" charset="0"/>
              <a:cs typeface="Times New Roman" pitchFamily="18" charset="0"/>
            </a:endParaRPr>
          </a:p>
        </p:txBody>
      </p:sp>
      <p:sp>
        <p:nvSpPr>
          <p:cNvPr id="45" name="Прямоугольник 44">
            <a:extLst>
              <a:ext uri="{FF2B5EF4-FFF2-40B4-BE49-F238E27FC236}">
                <a16:creationId xmlns="" xmlns:a16="http://schemas.microsoft.com/office/drawing/2014/main" id="{AB0609DC-C9D0-4075-82FB-F8DC1F1B0F53}"/>
              </a:ext>
            </a:extLst>
          </p:cNvPr>
          <p:cNvSpPr/>
          <p:nvPr/>
        </p:nvSpPr>
        <p:spPr>
          <a:xfrm>
            <a:off x="3292302" y="1008674"/>
            <a:ext cx="1345240" cy="369332"/>
          </a:xfrm>
          <a:prstGeom prst="rect">
            <a:avLst/>
          </a:prstGeom>
        </p:spPr>
        <p:txBody>
          <a:bodyPr wrap="none">
            <a:spAutoFit/>
          </a:bodyPr>
          <a:lstStyle/>
          <a:p>
            <a:r>
              <a:rPr lang="ru-RU" b="1" dirty="0" err="1">
                <a:solidFill>
                  <a:schemeClr val="accent2"/>
                </a:solidFill>
              </a:rPr>
              <a:t>П</a:t>
            </a:r>
            <a:r>
              <a:rPr lang="ru-RU" b="1" dirty="0" err="1" smtClean="0">
                <a:solidFill>
                  <a:schemeClr val="accent2"/>
                </a:solidFill>
              </a:rPr>
              <a:t>ервинний</a:t>
            </a:r>
            <a:endParaRPr lang="ru-RU" b="1" dirty="0">
              <a:solidFill>
                <a:schemeClr val="accent2"/>
              </a:solidFill>
            </a:endParaRPr>
          </a:p>
        </p:txBody>
      </p:sp>
      <p:sp>
        <p:nvSpPr>
          <p:cNvPr id="46" name="Прямоугольник 45">
            <a:extLst>
              <a:ext uri="{FF2B5EF4-FFF2-40B4-BE49-F238E27FC236}">
                <a16:creationId xmlns="" xmlns:a16="http://schemas.microsoft.com/office/drawing/2014/main" id="{6AFB6B85-1FE0-4B81-A2A6-67D7BBAC2CA2}"/>
              </a:ext>
            </a:extLst>
          </p:cNvPr>
          <p:cNvSpPr/>
          <p:nvPr/>
        </p:nvSpPr>
        <p:spPr>
          <a:xfrm>
            <a:off x="6990389" y="741186"/>
            <a:ext cx="1930273" cy="2308324"/>
          </a:xfrm>
          <a:prstGeom prst="rect">
            <a:avLst/>
          </a:prstGeom>
        </p:spPr>
        <p:txBody>
          <a:bodyPr wrap="square">
            <a:spAutoFit/>
          </a:bodyPr>
          <a:lstStyle/>
          <a:p>
            <a:r>
              <a:rPr lang="ru-RU" sz="1600" b="1" dirty="0">
                <a:latin typeface="Times New Roman" pitchFamily="18" charset="0"/>
                <a:cs typeface="Times New Roman" pitchFamily="18" charset="0"/>
              </a:rPr>
              <a:t>З </a:t>
            </a:r>
            <a:r>
              <a:rPr lang="ru-RU" sz="1600" b="1" dirty="0" err="1">
                <a:latin typeface="Times New Roman" pitchFamily="18" charset="0"/>
                <a:cs typeface="Times New Roman" pitchFamily="18" charset="0"/>
              </a:rPr>
              <a:t>працівниками</a:t>
            </a:r>
            <a:r>
              <a:rPr lang="ru-RU" sz="1600" b="1" dirty="0">
                <a:latin typeface="Times New Roman" pitchFamily="18" charset="0"/>
                <a:cs typeface="Times New Roman" pitchFamily="18" charset="0"/>
              </a:rPr>
              <a:t> при </a:t>
            </a:r>
            <a:r>
              <a:rPr lang="ru-RU" sz="1600" b="1" dirty="0" err="1">
                <a:latin typeface="Times New Roman" pitchFamily="18" charset="0"/>
                <a:cs typeface="Times New Roman" pitchFamily="18" charset="0"/>
              </a:rPr>
              <a:t>введенні</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нових</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нормативних</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актів</a:t>
            </a:r>
            <a:r>
              <a:rPr lang="ru-RU" sz="1600" b="1" dirty="0">
                <a:latin typeface="Times New Roman" pitchFamily="18" charset="0"/>
                <a:cs typeface="Times New Roman" pitchFamily="18" charset="0"/>
              </a:rPr>
              <a:t>. При </a:t>
            </a:r>
            <a:r>
              <a:rPr lang="ru-RU" sz="1600" b="1" dirty="0" err="1">
                <a:latin typeface="Times New Roman" pitchFamily="18" charset="0"/>
                <a:cs typeface="Times New Roman" pitchFamily="18" charset="0"/>
              </a:rPr>
              <a:t>порушенні</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вимог</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нормативних</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актів</a:t>
            </a:r>
            <a:r>
              <a:rPr lang="ru-RU" sz="1600" b="1" dirty="0">
                <a:latin typeface="Times New Roman" pitchFamily="18" charset="0"/>
                <a:cs typeface="Times New Roman" pitchFamily="18" charset="0"/>
              </a:rPr>
              <a:t>. При </a:t>
            </a:r>
            <a:r>
              <a:rPr lang="ru-RU" sz="1600" b="1" dirty="0" err="1">
                <a:latin typeface="Times New Roman" pitchFamily="18" charset="0"/>
                <a:cs typeface="Times New Roman" pitchFamily="18" charset="0"/>
              </a:rPr>
              <a:t>перерві</a:t>
            </a:r>
            <a:r>
              <a:rPr lang="ru-RU" sz="1600" b="1" dirty="0">
                <a:latin typeface="Times New Roman" pitchFamily="18" charset="0"/>
                <a:cs typeface="Times New Roman" pitchFamily="18" charset="0"/>
              </a:rPr>
              <a:t> в </a:t>
            </a:r>
            <a:r>
              <a:rPr lang="ru-RU" sz="1600" b="1" dirty="0" err="1">
                <a:latin typeface="Times New Roman" pitchFamily="18" charset="0"/>
                <a:cs typeface="Times New Roman" pitchFamily="18" charset="0"/>
              </a:rPr>
              <a:t>роботі</a:t>
            </a:r>
            <a:endParaRPr lang="ru-RU" sz="1600" b="1" dirty="0">
              <a:latin typeface="Times New Roman" pitchFamily="18" charset="0"/>
              <a:cs typeface="Times New Roman" pitchFamily="18" charset="0"/>
            </a:endParaRPr>
          </a:p>
        </p:txBody>
      </p:sp>
      <p:sp>
        <p:nvSpPr>
          <p:cNvPr id="47" name="Прямоугольник 46">
            <a:extLst>
              <a:ext uri="{FF2B5EF4-FFF2-40B4-BE49-F238E27FC236}">
                <a16:creationId xmlns="" xmlns:a16="http://schemas.microsoft.com/office/drawing/2014/main" id="{60888738-D4D7-4F24-98D3-B9E163EDAD84}"/>
              </a:ext>
            </a:extLst>
          </p:cNvPr>
          <p:cNvSpPr/>
          <p:nvPr/>
        </p:nvSpPr>
        <p:spPr>
          <a:xfrm>
            <a:off x="6990390" y="381687"/>
            <a:ext cx="1687641" cy="369332"/>
          </a:xfrm>
          <a:prstGeom prst="rect">
            <a:avLst/>
          </a:prstGeom>
        </p:spPr>
        <p:txBody>
          <a:bodyPr wrap="none">
            <a:spAutoFit/>
          </a:bodyPr>
          <a:lstStyle/>
          <a:p>
            <a:r>
              <a:rPr lang="ru-RU" b="1" dirty="0" err="1" smtClean="0">
                <a:solidFill>
                  <a:schemeClr val="accent4"/>
                </a:solidFill>
              </a:rPr>
              <a:t>Позаплановий</a:t>
            </a:r>
            <a:endParaRPr lang="ru-RU" b="1" dirty="0">
              <a:solidFill>
                <a:schemeClr val="accent4"/>
              </a:solidFill>
            </a:endParaRPr>
          </a:p>
        </p:txBody>
      </p:sp>
    </p:spTree>
    <p:extLst>
      <p:ext uri="{BB962C8B-B14F-4D97-AF65-F5344CB8AC3E}">
        <p14:creationId xmlns:p14="http://schemas.microsoft.com/office/powerpoint/2010/main" val="274150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2216"/>
            <a:ext cx="12001541" cy="1143008"/>
          </a:xfrm>
        </p:spPr>
        <p:txBody>
          <a:bodyPr>
            <a:normAutofit fontScale="90000"/>
          </a:bodyPr>
          <a:lstStyle/>
          <a:p>
            <a:pPr algn="ctr">
              <a:buFont typeface="Georgia" pitchFamily="18" charset="0"/>
              <a:buNone/>
              <a:defRPr/>
            </a:pPr>
            <a:r>
              <a:rPr lang="uk-UA" b="1" dirty="0" smtClean="0">
                <a:solidFill>
                  <a:srgbClr val="0000FF"/>
                </a:solidFill>
                <a:latin typeface="Bookman Old Style" pitchFamily="18" charset="0"/>
                <a:cs typeface="Times New Roman" pitchFamily="18" charset="0"/>
              </a:rPr>
              <a:t/>
            </a:r>
            <a:br>
              <a:rPr lang="uk-UA" b="1" dirty="0" smtClean="0">
                <a:solidFill>
                  <a:srgbClr val="0000FF"/>
                </a:solidFill>
                <a:latin typeface="Bookman Old Style" pitchFamily="18" charset="0"/>
                <a:cs typeface="Times New Roman" pitchFamily="18" charset="0"/>
              </a:rPr>
            </a:br>
            <a:r>
              <a:rPr lang="uk-UA" b="1" dirty="0" smtClean="0">
                <a:solidFill>
                  <a:srgbClr val="0000FF"/>
                </a:solidFill>
                <a:latin typeface="Bookman Old Style" pitchFamily="18" charset="0"/>
                <a:cs typeface="Times New Roman" pitchFamily="18" charset="0"/>
              </a:rPr>
              <a:t>ПЛАН ПРОВЕДЕННЯ </a:t>
            </a:r>
            <a:r>
              <a:rPr lang="uk-UA" b="1" dirty="0">
                <a:solidFill>
                  <a:srgbClr val="0000FF"/>
                </a:solidFill>
                <a:latin typeface="Bookman Old Style" pitchFamily="18" charset="0"/>
                <a:cs typeface="Times New Roman" pitchFamily="18" charset="0"/>
              </a:rPr>
              <a:t/>
            </a:r>
            <a:br>
              <a:rPr lang="uk-UA" b="1" dirty="0">
                <a:solidFill>
                  <a:srgbClr val="0000FF"/>
                </a:solidFill>
                <a:latin typeface="Bookman Old Style" pitchFamily="18" charset="0"/>
                <a:cs typeface="Times New Roman" pitchFamily="18" charset="0"/>
              </a:rPr>
            </a:br>
            <a:r>
              <a:rPr lang="uk-UA" sz="4000" dirty="0">
                <a:solidFill>
                  <a:srgbClr val="0000FF"/>
                </a:solidFill>
                <a:latin typeface="Times New Roman" pitchFamily="18" charset="0"/>
                <a:cs typeface="Times New Roman" pitchFamily="18" charset="0"/>
              </a:rPr>
              <a:t/>
            </a:r>
            <a:br>
              <a:rPr lang="uk-UA" sz="4000" dirty="0">
                <a:solidFill>
                  <a:srgbClr val="0000FF"/>
                </a:solidFill>
                <a:latin typeface="Times New Roman" pitchFamily="18" charset="0"/>
                <a:cs typeface="Times New Roman" pitchFamily="18" charset="0"/>
              </a:rPr>
            </a:br>
            <a:endParaRPr lang="uk-UA" sz="4000" dirty="0">
              <a:solidFill>
                <a:srgbClr val="0000FF"/>
              </a:solidFill>
            </a:endParaRPr>
          </a:p>
        </p:txBody>
      </p:sp>
      <p:sp>
        <p:nvSpPr>
          <p:cNvPr id="36867" name="Содержимое 2"/>
          <p:cNvSpPr>
            <a:spLocks noGrp="1"/>
          </p:cNvSpPr>
          <p:nvPr>
            <p:ph sz="quarter" idx="4294967295"/>
          </p:nvPr>
        </p:nvSpPr>
        <p:spPr>
          <a:xfrm>
            <a:off x="0" y="1285877"/>
            <a:ext cx="12192000" cy="5214939"/>
          </a:xfrm>
        </p:spPr>
        <p:txBody>
          <a:bodyPr/>
          <a:lstStyle/>
          <a:p>
            <a:pPr>
              <a:lnSpc>
                <a:spcPct val="80000"/>
              </a:lnSpc>
            </a:pPr>
            <a:endParaRPr lang="uk-UA" sz="2000" b="1" i="1">
              <a:latin typeface="Bookman Old Style" pitchFamily="18" charset="0"/>
              <a:cs typeface="Times New Roman" pitchFamily="18" charset="0"/>
            </a:endParaRPr>
          </a:p>
          <a:p>
            <a:endParaRPr lang="uk-UA" sz="1900">
              <a:latin typeface="Bookman Old Style" pitchFamily="18" charset="0"/>
            </a:endParaRPr>
          </a:p>
          <a:p>
            <a:endParaRPr lang="uk-UA" sz="1900">
              <a:latin typeface="Bookman Old Style" pitchFamily="18" charset="0"/>
            </a:endParaRPr>
          </a:p>
          <a:p>
            <a:endParaRPr lang="uk-UA" sz="1900">
              <a:latin typeface="Bookman Old Style" pitchFamily="18" charset="0"/>
            </a:endParaRPr>
          </a:p>
        </p:txBody>
      </p:sp>
      <p:sp>
        <p:nvSpPr>
          <p:cNvPr id="4" name="AutoShape 5" descr="Плетенка"/>
          <p:cNvSpPr>
            <a:spLocks noChangeArrowheads="1"/>
          </p:cNvSpPr>
          <p:nvPr/>
        </p:nvSpPr>
        <p:spPr bwMode="auto">
          <a:xfrm>
            <a:off x="0" y="1214438"/>
            <a:ext cx="12192000" cy="1714500"/>
          </a:xfrm>
          <a:prstGeom prst="wave">
            <a:avLst>
              <a:gd name="adj1" fmla="val 13005"/>
              <a:gd name="adj2" fmla="val -2102"/>
            </a:avLst>
          </a:prstGeom>
          <a:pattFill prst="weave">
            <a:fgClr>
              <a:srgbClr val="FFFEB0"/>
            </a:fgClr>
            <a:bgClr>
              <a:schemeClr val="bg1"/>
            </a:bgClr>
          </a:pattFill>
          <a:ln w="9525">
            <a:round/>
            <a:headEnd/>
            <a:tailEnd/>
          </a:ln>
          <a:scene3d>
            <a:camera prst="legacyPerspectiveTopRight"/>
            <a:lightRig rig="legacyFlat3" dir="b"/>
          </a:scene3d>
          <a:sp3d extrusionH="887400" prstMaterial="legacyMatte">
            <a:bevelT w="13500" h="13500" prst="angle"/>
            <a:bevelB w="13500" h="13500" prst="angle"/>
            <a:extrusionClr>
              <a:srgbClr val="FFFEB0"/>
            </a:extrusionClr>
          </a:sp3d>
        </p:spPr>
        <p:txBody>
          <a:bodyPr lIns="91432" tIns="45718" rIns="91432" bIns="45718" anchor="ctr">
            <a:flatTx/>
          </a:bodyPr>
          <a:lstStyle/>
          <a:p>
            <a:pPr algn="ctr">
              <a:lnSpc>
                <a:spcPct val="80000"/>
              </a:lnSpc>
            </a:pPr>
            <a:r>
              <a:rPr lang="ru-RU" sz="2800" b="1" dirty="0" err="1">
                <a:latin typeface="Times New Roman" pitchFamily="18" charset="0"/>
                <a:cs typeface="Times New Roman" pitchFamily="18" charset="0"/>
              </a:rPr>
              <a:t>Навчання</a:t>
            </a:r>
            <a:r>
              <a:rPr lang="ru-RU" sz="2800" b="1" dirty="0">
                <a:latin typeface="Times New Roman" pitchFamily="18" charset="0"/>
                <a:cs typeface="Times New Roman" pitchFamily="18" charset="0"/>
              </a:rPr>
              <a:t> та </a:t>
            </a:r>
            <a:r>
              <a:rPr lang="ru-RU" sz="2800" b="1" dirty="0" err="1">
                <a:latin typeface="Times New Roman" pitchFamily="18" charset="0"/>
                <a:cs typeface="Times New Roman" pitchFamily="18" charset="0"/>
              </a:rPr>
              <a:t>перевірка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знань</a:t>
            </a:r>
            <a:r>
              <a:rPr lang="ru-RU" sz="2800" b="1" dirty="0">
                <a:latin typeface="Times New Roman" pitchFamily="18" charset="0"/>
                <a:cs typeface="Times New Roman" pitchFamily="18" charset="0"/>
              </a:rPr>
              <a:t> з </a:t>
            </a:r>
            <a:r>
              <a:rPr lang="ru-RU" sz="2800" b="1" dirty="0" err="1">
                <a:latin typeface="Times New Roman" pitchFamily="18" charset="0"/>
                <a:cs typeface="Times New Roman" pitchFamily="18" charset="0"/>
              </a:rPr>
              <a:t>питань</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охорони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праці</a:t>
            </a:r>
            <a:r>
              <a:rPr lang="ru-RU" sz="2800" b="1" dirty="0">
                <a:latin typeface="Times New Roman" pitchFamily="18" charset="0"/>
                <a:cs typeface="Times New Roman" pitchFamily="18" charset="0"/>
              </a:rPr>
              <a:t>.</a:t>
            </a:r>
          </a:p>
        </p:txBody>
      </p:sp>
      <p:sp>
        <p:nvSpPr>
          <p:cNvPr id="5" name="AutoShape 5" descr="Плетенка"/>
          <p:cNvSpPr>
            <a:spLocks noChangeArrowheads="1"/>
          </p:cNvSpPr>
          <p:nvPr/>
        </p:nvSpPr>
        <p:spPr bwMode="auto">
          <a:xfrm>
            <a:off x="0" y="3071821"/>
            <a:ext cx="12192000" cy="1785937"/>
          </a:xfrm>
          <a:prstGeom prst="wave">
            <a:avLst>
              <a:gd name="adj1" fmla="val 13005"/>
              <a:gd name="adj2" fmla="val -2102"/>
            </a:avLst>
          </a:prstGeom>
          <a:pattFill prst="weave">
            <a:fgClr>
              <a:srgbClr val="FFFEB0"/>
            </a:fgClr>
            <a:bgClr>
              <a:schemeClr val="bg1"/>
            </a:bgClr>
          </a:pattFill>
          <a:ln w="9525">
            <a:round/>
            <a:headEnd/>
            <a:tailEnd/>
          </a:ln>
          <a:scene3d>
            <a:camera prst="legacyPerspectiveTopRight"/>
            <a:lightRig rig="legacyFlat3" dir="b"/>
          </a:scene3d>
          <a:sp3d extrusionH="887400" prstMaterial="legacyMatte">
            <a:bevelT w="13500" h="13500" prst="angle"/>
            <a:bevelB w="13500" h="13500" prst="angle"/>
            <a:extrusionClr>
              <a:srgbClr val="FFFEB0"/>
            </a:extrusionClr>
          </a:sp3d>
        </p:spPr>
        <p:txBody>
          <a:bodyPr lIns="91432" tIns="45718" rIns="91432" bIns="45718" anchor="ctr">
            <a:flatTx/>
          </a:bodyPr>
          <a:lstStyle/>
          <a:p>
            <a:pPr algn="ctr">
              <a:lnSpc>
                <a:spcPct val="80000"/>
              </a:lnSpc>
            </a:pPr>
            <a:r>
              <a:rPr lang="ru-RU" sz="2800" b="1" dirty="0" err="1">
                <a:latin typeface="Times New Roman" pitchFamily="18" charset="0"/>
                <a:cs typeface="Times New Roman" pitchFamily="18" charset="0"/>
              </a:rPr>
              <a:t>Проведення</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інструктажів</a:t>
            </a:r>
            <a:r>
              <a:rPr lang="ru-RU" sz="2800" b="1" dirty="0">
                <a:latin typeface="Times New Roman" pitchFamily="18" charset="0"/>
                <a:cs typeface="Times New Roman" pitchFamily="18" charset="0"/>
              </a:rPr>
              <a:t> з </a:t>
            </a:r>
            <a:r>
              <a:rPr lang="ru-RU" sz="2800" b="1" dirty="0" err="1">
                <a:latin typeface="Times New Roman" pitchFamily="18" charset="0"/>
                <a:cs typeface="Times New Roman" pitchFamily="18" charset="0"/>
              </a:rPr>
              <a:t>охорони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праці</a:t>
            </a:r>
            <a:r>
              <a:rPr lang="ru-RU" sz="2800" b="1" dirty="0">
                <a:latin typeface="Times New Roman" pitchFamily="18" charset="0"/>
                <a:cs typeface="Times New Roman" pitchFamily="18" charset="0"/>
              </a:rPr>
              <a:t> </a:t>
            </a:r>
            <a:endParaRPr lang="ru-RU" sz="2800" b="1" dirty="0" smtClean="0">
              <a:latin typeface="Times New Roman" pitchFamily="18" charset="0"/>
              <a:cs typeface="Times New Roman" pitchFamily="18" charset="0"/>
            </a:endParaRPr>
          </a:p>
          <a:p>
            <a:pPr algn="ctr">
              <a:lnSpc>
                <a:spcPct val="80000"/>
              </a:lnSpc>
            </a:pPr>
            <a:r>
              <a:rPr lang="ru-RU" sz="2800" b="1" dirty="0" smtClean="0">
                <a:latin typeface="Times New Roman" pitchFamily="18" charset="0"/>
                <a:cs typeface="Times New Roman" pitchFamily="18" charset="0"/>
              </a:rPr>
              <a:t>з </a:t>
            </a:r>
            <a:r>
              <a:rPr lang="ru-RU" sz="2800" b="1" dirty="0" err="1">
                <a:latin typeface="Times New Roman" pitchFamily="18" charset="0"/>
                <a:cs typeface="Times New Roman" pitchFamily="18" charset="0"/>
              </a:rPr>
              <a:t>працівниками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закладів</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освіти</a:t>
            </a:r>
            <a:r>
              <a:rPr lang="ru-RU" sz="2800" b="1" dirty="0">
                <a:latin typeface="Times New Roman" pitchFamily="18" charset="0"/>
                <a:cs typeface="Times New Roman" pitchFamily="18" charset="0"/>
              </a:rPr>
              <a:t>.</a:t>
            </a:r>
          </a:p>
        </p:txBody>
      </p:sp>
      <p:sp>
        <p:nvSpPr>
          <p:cNvPr id="6" name="AutoShape 5" descr="Плетенка"/>
          <p:cNvSpPr>
            <a:spLocks noChangeArrowheads="1"/>
          </p:cNvSpPr>
          <p:nvPr/>
        </p:nvSpPr>
        <p:spPr bwMode="auto">
          <a:xfrm>
            <a:off x="0" y="4857749"/>
            <a:ext cx="12192000" cy="2000251"/>
          </a:xfrm>
          <a:prstGeom prst="wave">
            <a:avLst>
              <a:gd name="adj1" fmla="val 13005"/>
              <a:gd name="adj2" fmla="val -2102"/>
            </a:avLst>
          </a:prstGeom>
          <a:pattFill prst="weave">
            <a:fgClr>
              <a:srgbClr val="FFFEB0"/>
            </a:fgClr>
            <a:bgClr>
              <a:schemeClr val="bg1"/>
            </a:bgClr>
          </a:pattFill>
          <a:ln w="9525">
            <a:round/>
            <a:headEnd/>
            <a:tailEnd/>
          </a:ln>
          <a:scene3d>
            <a:camera prst="legacyPerspectiveTopRight"/>
            <a:lightRig rig="legacyFlat3" dir="b"/>
          </a:scene3d>
          <a:sp3d extrusionH="887400" prstMaterial="legacyMatte">
            <a:bevelT w="13500" h="13500" prst="angle"/>
            <a:bevelB w="13500" h="13500" prst="angle"/>
            <a:extrusionClr>
              <a:srgbClr val="FFFEB0"/>
            </a:extrusionClr>
          </a:sp3d>
        </p:spPr>
        <p:txBody>
          <a:bodyPr lIns="91432" tIns="45718" rIns="91432" bIns="45718" anchor="ctr">
            <a:flatTx/>
          </a:bodyPr>
          <a:lstStyle/>
          <a:p>
            <a:pPr algn="ctr">
              <a:lnSpc>
                <a:spcPct val="80000"/>
              </a:lnSpc>
            </a:pPr>
            <a:r>
              <a:rPr lang="ru-RU" sz="2800" b="1" dirty="0" err="1">
                <a:latin typeface="Times New Roman" pitchFamily="18" charset="0"/>
                <a:cs typeface="Times New Roman" pitchFamily="18" charset="0"/>
              </a:rPr>
              <a:t>Проведення</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інструктажів</a:t>
            </a:r>
            <a:r>
              <a:rPr lang="ru-RU" sz="2800" b="1" dirty="0">
                <a:latin typeface="Times New Roman" pitchFamily="18" charset="0"/>
                <a:cs typeface="Times New Roman" pitchFamily="18" charset="0"/>
              </a:rPr>
              <a:t> з </a:t>
            </a:r>
            <a:r>
              <a:rPr lang="ru-RU" sz="2800" b="1" dirty="0" err="1">
                <a:latin typeface="Times New Roman" pitchFamily="18" charset="0"/>
                <a:cs typeface="Times New Roman" pitchFamily="18" charset="0"/>
              </a:rPr>
              <a:t>охорони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праці</a:t>
            </a:r>
            <a:r>
              <a:rPr lang="ru-RU" sz="2800" b="1" dirty="0">
                <a:latin typeface="Times New Roman" pitchFamily="18" charset="0"/>
                <a:cs typeface="Times New Roman" pitchFamily="18" charset="0"/>
              </a:rPr>
              <a:t> та </a:t>
            </a:r>
            <a:r>
              <a:rPr lang="ru-RU" sz="2800" b="1" dirty="0" err="1">
                <a:latin typeface="Times New Roman" pitchFamily="18" charset="0"/>
                <a:cs typeface="Times New Roman" pitchFamily="18" charset="0"/>
              </a:rPr>
              <a:t>безпеки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життєдіяльності</a:t>
            </a:r>
            <a:r>
              <a:rPr lang="ru-RU" sz="2800" b="1" dirty="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зі</a:t>
            </a:r>
            <a:r>
              <a:rPr lang="ru-RU" sz="2800" b="1" dirty="0" smtClean="0">
                <a:latin typeface="Times New Roman" pitchFamily="18" charset="0"/>
                <a:cs typeface="Times New Roman" pitchFamily="18" charset="0"/>
              </a:rPr>
              <a:t> </a:t>
            </a:r>
            <a:r>
              <a:rPr lang="ru-RU" sz="2800" b="1" dirty="0" err="1">
                <a:latin typeface="Times New Roman" pitchFamily="18" charset="0"/>
                <a:cs typeface="Times New Roman" pitchFamily="18" charset="0"/>
              </a:rPr>
              <a:t>здобувачами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освіти</a:t>
            </a:r>
            <a:r>
              <a:rPr lang="ru-RU"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3302672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vertical)">
                                      <p:cBhvr>
                                        <p:cTn id="11" dur="500"/>
                                        <p:tgtEl>
                                          <p:spTgt spid="5"/>
                                        </p:tgtEl>
                                      </p:cBhvr>
                                    </p:animEffect>
                                  </p:childTnLst>
                                </p:cTn>
                              </p:par>
                            </p:childTnLst>
                          </p:cTn>
                        </p:par>
                        <p:par>
                          <p:cTn id="12" fill="hold">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ChangeAspect="1"/>
          </p:cNvGraphicFramePr>
          <p:nvPr>
            <p:extLst>
              <p:ext uri="{D42A27DB-BD31-4B8C-83A1-F6EECF244321}">
                <p14:modId xmlns:p14="http://schemas.microsoft.com/office/powerpoint/2010/main" val="2660680126"/>
              </p:ext>
            </p:extLst>
          </p:nvPr>
        </p:nvGraphicFramePr>
        <p:xfrm>
          <a:off x="247135" y="259492"/>
          <a:ext cx="11689492" cy="6376086"/>
        </p:xfrm>
        <a:graphic>
          <a:graphicData uri="http://schemas.openxmlformats.org/presentationml/2006/ole">
            <mc:AlternateContent xmlns:mc="http://schemas.openxmlformats.org/markup-compatibility/2006">
              <mc:Choice xmlns:v="urn:schemas-microsoft-com:vml" Requires="v">
                <p:oleObj spid="_x0000_s21526" name="Документ" r:id="rId3" imgW="9406122" imgH="4476821" progId="Word.Document.12">
                  <p:embed/>
                </p:oleObj>
              </mc:Choice>
              <mc:Fallback>
                <p:oleObj name="Документ" r:id="rId3" imgW="9406122" imgH="4476821" progId="Word.Document.12">
                  <p:embed/>
                  <p:pic>
                    <p:nvPicPr>
                      <p:cNvPr id="0" name=""/>
                      <p:cNvPicPr/>
                      <p:nvPr/>
                    </p:nvPicPr>
                    <p:blipFill>
                      <a:blip r:embed="rId4"/>
                      <a:stretch>
                        <a:fillRect/>
                      </a:stretch>
                    </p:blipFill>
                    <p:spPr>
                      <a:xfrm>
                        <a:off x="247135" y="259492"/>
                        <a:ext cx="11689492" cy="6376086"/>
                      </a:xfrm>
                      <a:prstGeom prst="rect">
                        <a:avLst/>
                      </a:prstGeom>
                    </p:spPr>
                  </p:pic>
                </p:oleObj>
              </mc:Fallback>
            </mc:AlternateContent>
          </a:graphicData>
        </a:graphic>
      </p:graphicFrame>
    </p:spTree>
    <p:extLst>
      <p:ext uri="{BB962C8B-B14F-4D97-AF65-F5344CB8AC3E}">
        <p14:creationId xmlns:p14="http://schemas.microsoft.com/office/powerpoint/2010/main" val="394043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1223819182"/>
              </p:ext>
            </p:extLst>
          </p:nvPr>
        </p:nvGraphicFramePr>
        <p:xfrm>
          <a:off x="234778" y="222422"/>
          <a:ext cx="11714206" cy="6437870"/>
        </p:xfrm>
        <a:graphic>
          <a:graphicData uri="http://schemas.openxmlformats.org/presentationml/2006/ole">
            <mc:AlternateContent xmlns:mc="http://schemas.openxmlformats.org/markup-compatibility/2006">
              <mc:Choice xmlns:v="urn:schemas-microsoft-com:vml" Requires="v">
                <p:oleObj spid="_x0000_s22549" name="Документ" r:id="rId3" imgW="9406122" imgH="4989384" progId="Word.Document.12">
                  <p:embed/>
                </p:oleObj>
              </mc:Choice>
              <mc:Fallback>
                <p:oleObj name="Документ" r:id="rId3" imgW="9406122" imgH="4989384" progId="Word.Document.12">
                  <p:embed/>
                  <p:pic>
                    <p:nvPicPr>
                      <p:cNvPr id="0" name=""/>
                      <p:cNvPicPr/>
                      <p:nvPr/>
                    </p:nvPicPr>
                    <p:blipFill>
                      <a:blip r:embed="rId4"/>
                      <a:stretch>
                        <a:fillRect/>
                      </a:stretch>
                    </p:blipFill>
                    <p:spPr>
                      <a:xfrm>
                        <a:off x="234778" y="222422"/>
                        <a:ext cx="11714206" cy="6437870"/>
                      </a:xfrm>
                      <a:prstGeom prst="rect">
                        <a:avLst/>
                      </a:prstGeom>
                    </p:spPr>
                  </p:pic>
                </p:oleObj>
              </mc:Fallback>
            </mc:AlternateContent>
          </a:graphicData>
        </a:graphic>
      </p:graphicFrame>
    </p:spTree>
    <p:extLst>
      <p:ext uri="{BB962C8B-B14F-4D97-AF65-F5344CB8AC3E}">
        <p14:creationId xmlns:p14="http://schemas.microsoft.com/office/powerpoint/2010/main" val="2749411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695527282"/>
              </p:ext>
            </p:extLst>
          </p:nvPr>
        </p:nvGraphicFramePr>
        <p:xfrm>
          <a:off x="1717589" y="222250"/>
          <a:ext cx="7442286" cy="6411913"/>
        </p:xfrm>
        <a:graphic>
          <a:graphicData uri="http://schemas.openxmlformats.org/presentationml/2006/ole">
            <mc:AlternateContent xmlns:mc="http://schemas.openxmlformats.org/markup-compatibility/2006">
              <mc:Choice xmlns:v="urn:schemas-microsoft-com:vml" Requires="v">
                <p:oleObj spid="_x0000_s23571" name="Document" r:id="rId3" imgW="6127693" imgH="6411430" progId="Word.Document.8">
                  <p:embed/>
                </p:oleObj>
              </mc:Choice>
              <mc:Fallback>
                <p:oleObj name="Document" r:id="rId3" imgW="6127693" imgH="6411430" progId="Word.Document.8">
                  <p:embed/>
                  <p:pic>
                    <p:nvPicPr>
                      <p:cNvPr id="0" name=""/>
                      <p:cNvPicPr/>
                      <p:nvPr/>
                    </p:nvPicPr>
                    <p:blipFill>
                      <a:blip r:embed="rId4"/>
                      <a:stretch>
                        <a:fillRect/>
                      </a:stretch>
                    </p:blipFill>
                    <p:spPr>
                      <a:xfrm>
                        <a:off x="1717589" y="222250"/>
                        <a:ext cx="7442286" cy="6411913"/>
                      </a:xfrm>
                      <a:prstGeom prst="rect">
                        <a:avLst/>
                      </a:prstGeom>
                    </p:spPr>
                  </p:pic>
                </p:oleObj>
              </mc:Fallback>
            </mc:AlternateContent>
          </a:graphicData>
        </a:graphic>
      </p:graphicFrame>
    </p:spTree>
    <p:extLst>
      <p:ext uri="{BB962C8B-B14F-4D97-AF65-F5344CB8AC3E}">
        <p14:creationId xmlns:p14="http://schemas.microsoft.com/office/powerpoint/2010/main" val="2676320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362310088"/>
              </p:ext>
            </p:extLst>
          </p:nvPr>
        </p:nvGraphicFramePr>
        <p:xfrm>
          <a:off x="3032125" y="265113"/>
          <a:ext cx="6127750" cy="6327775"/>
        </p:xfrm>
        <a:graphic>
          <a:graphicData uri="http://schemas.openxmlformats.org/presentationml/2006/ole">
            <mc:AlternateContent xmlns:mc="http://schemas.openxmlformats.org/markup-compatibility/2006">
              <mc:Choice xmlns:v="urn:schemas-microsoft-com:vml" Requires="v">
                <p:oleObj spid="_x0000_s24595" name="Document" r:id="rId3" imgW="6127693" imgH="6327453" progId="Word.Document.8">
                  <p:embed/>
                </p:oleObj>
              </mc:Choice>
              <mc:Fallback>
                <p:oleObj name="Document" r:id="rId3" imgW="6127693" imgH="6327453" progId="Word.Document.8">
                  <p:embed/>
                  <p:pic>
                    <p:nvPicPr>
                      <p:cNvPr id="0" name=""/>
                      <p:cNvPicPr/>
                      <p:nvPr/>
                    </p:nvPicPr>
                    <p:blipFill>
                      <a:blip r:embed="rId4"/>
                      <a:stretch>
                        <a:fillRect/>
                      </a:stretch>
                    </p:blipFill>
                    <p:spPr>
                      <a:xfrm>
                        <a:off x="3032125" y="265113"/>
                        <a:ext cx="6127750" cy="6327775"/>
                      </a:xfrm>
                      <a:prstGeom prst="rect">
                        <a:avLst/>
                      </a:prstGeom>
                    </p:spPr>
                  </p:pic>
                </p:oleObj>
              </mc:Fallback>
            </mc:AlternateContent>
          </a:graphicData>
        </a:graphic>
      </p:graphicFrame>
    </p:spTree>
    <p:extLst>
      <p:ext uri="{BB962C8B-B14F-4D97-AF65-F5344CB8AC3E}">
        <p14:creationId xmlns:p14="http://schemas.microsoft.com/office/powerpoint/2010/main" val="3915562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3793528636"/>
              </p:ext>
            </p:extLst>
          </p:nvPr>
        </p:nvGraphicFramePr>
        <p:xfrm>
          <a:off x="2491718" y="0"/>
          <a:ext cx="6116638" cy="6731000"/>
        </p:xfrm>
        <a:graphic>
          <a:graphicData uri="http://schemas.openxmlformats.org/presentationml/2006/ole">
            <mc:AlternateContent xmlns:mc="http://schemas.openxmlformats.org/markup-compatibility/2006">
              <mc:Choice xmlns:v="urn:schemas-microsoft-com:vml" Requires="v">
                <p:oleObj spid="_x0000_s25619" name="Document" r:id="rId3" imgW="6072544" imgH="6685346" progId="Word.Document.8">
                  <p:embed/>
                </p:oleObj>
              </mc:Choice>
              <mc:Fallback>
                <p:oleObj name="Document" r:id="rId3" imgW="6072544" imgH="6685346" progId="Word.Document.8">
                  <p:embed/>
                  <p:pic>
                    <p:nvPicPr>
                      <p:cNvPr id="0" name=""/>
                      <p:cNvPicPr/>
                      <p:nvPr/>
                    </p:nvPicPr>
                    <p:blipFill>
                      <a:blip r:embed="rId4"/>
                      <a:stretch>
                        <a:fillRect/>
                      </a:stretch>
                    </p:blipFill>
                    <p:spPr>
                      <a:xfrm>
                        <a:off x="2491718" y="0"/>
                        <a:ext cx="6116638" cy="6731000"/>
                      </a:xfrm>
                      <a:prstGeom prst="rect">
                        <a:avLst/>
                      </a:prstGeom>
                    </p:spPr>
                  </p:pic>
                </p:oleObj>
              </mc:Fallback>
            </mc:AlternateContent>
          </a:graphicData>
        </a:graphic>
      </p:graphicFrame>
    </p:spTree>
    <p:extLst>
      <p:ext uri="{BB962C8B-B14F-4D97-AF65-F5344CB8AC3E}">
        <p14:creationId xmlns:p14="http://schemas.microsoft.com/office/powerpoint/2010/main" val="340496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836696889"/>
              </p:ext>
            </p:extLst>
          </p:nvPr>
        </p:nvGraphicFramePr>
        <p:xfrm>
          <a:off x="2157241" y="273350"/>
          <a:ext cx="8054650" cy="4273936"/>
        </p:xfrm>
        <a:graphic>
          <a:graphicData uri="http://schemas.openxmlformats.org/presentationml/2006/ole">
            <mc:AlternateContent xmlns:mc="http://schemas.openxmlformats.org/markup-compatibility/2006">
              <mc:Choice xmlns:v="urn:schemas-microsoft-com:vml" Requires="v">
                <p:oleObj spid="_x0000_s26643" name="Документ" r:id="rId3" imgW="9262676" imgH="5717138" progId="Word.Document.12">
                  <p:embed/>
                </p:oleObj>
              </mc:Choice>
              <mc:Fallback>
                <p:oleObj name="Документ" r:id="rId3" imgW="9262676" imgH="5717138" progId="Word.Document.12">
                  <p:embed/>
                  <p:pic>
                    <p:nvPicPr>
                      <p:cNvPr id="0" name=""/>
                      <p:cNvPicPr/>
                      <p:nvPr/>
                    </p:nvPicPr>
                    <p:blipFill>
                      <a:blip r:embed="rId4"/>
                      <a:stretch>
                        <a:fillRect/>
                      </a:stretch>
                    </p:blipFill>
                    <p:spPr>
                      <a:xfrm>
                        <a:off x="2157241" y="273350"/>
                        <a:ext cx="8054650" cy="4273936"/>
                      </a:xfrm>
                      <a:prstGeom prst="rect">
                        <a:avLst/>
                      </a:prstGeom>
                    </p:spPr>
                  </p:pic>
                </p:oleObj>
              </mc:Fallback>
            </mc:AlternateContent>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022335279"/>
              </p:ext>
            </p:extLst>
          </p:nvPr>
        </p:nvGraphicFramePr>
        <p:xfrm>
          <a:off x="271847" y="4625463"/>
          <a:ext cx="11701849" cy="2024065"/>
        </p:xfrm>
        <a:graphic>
          <a:graphicData uri="http://schemas.openxmlformats.org/drawingml/2006/table">
            <a:tbl>
              <a:tblPr/>
              <a:tblGrid>
                <a:gridCol w="645942"/>
                <a:gridCol w="1570388"/>
                <a:gridCol w="1268481"/>
                <a:gridCol w="2546322"/>
                <a:gridCol w="1570388"/>
                <a:gridCol w="1434646"/>
                <a:gridCol w="1357415"/>
                <a:gridCol w="1308267"/>
              </a:tblGrid>
              <a:tr h="0">
                <a:tc>
                  <a:txBody>
                    <a:bodyPr/>
                    <a:lstStyle/>
                    <a:p>
                      <a:pPr algn="ctr">
                        <a:lnSpc>
                          <a:spcPct val="115000"/>
                        </a:lnSpc>
                        <a:spcAft>
                          <a:spcPts val="0"/>
                        </a:spcAft>
                      </a:pPr>
                      <a:r>
                        <a:rPr lang="uk-UA" sz="1400" b="1" dirty="0">
                          <a:effectLst/>
                          <a:latin typeface="Times New Roman" pitchFamily="18" charset="0"/>
                          <a:ea typeface="Calibri"/>
                          <a:cs typeface="Times New Roman" pitchFamily="18" charset="0"/>
                        </a:rPr>
                        <a:t>№</a:t>
                      </a:r>
                      <a:endParaRPr lang="ru-RU" sz="1400" dirty="0">
                        <a:effectLst/>
                        <a:latin typeface="Times New Roman" pitchFamily="18" charset="0"/>
                        <a:ea typeface="Calibri"/>
                        <a:cs typeface="Times New Roman" pitchFamily="18" charset="0"/>
                      </a:endParaRPr>
                    </a:p>
                    <a:p>
                      <a:pPr algn="ctr">
                        <a:lnSpc>
                          <a:spcPct val="115000"/>
                        </a:lnSpc>
                        <a:spcAft>
                          <a:spcPts val="0"/>
                        </a:spcAft>
                      </a:pPr>
                      <a:r>
                        <a:rPr lang="uk-UA" sz="1400" b="1" dirty="0">
                          <a:effectLst/>
                          <a:latin typeface="Times New Roman" pitchFamily="18" charset="0"/>
                          <a:ea typeface="Calibri"/>
                          <a:cs typeface="Times New Roman" pitchFamily="18" charset="0"/>
                        </a:rPr>
                        <a:t>з/п</a:t>
                      </a: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dirty="0">
                          <a:effectLst/>
                          <a:latin typeface="Times New Roman" pitchFamily="18" charset="0"/>
                          <a:ea typeface="Calibri"/>
                          <a:cs typeface="Times New Roman" pitchFamily="18" charset="0"/>
                        </a:rPr>
                        <a:t>Дата видачі</a:t>
                      </a: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dirty="0">
                          <a:effectLst/>
                          <a:latin typeface="Times New Roman" pitchFamily="18" charset="0"/>
                          <a:ea typeface="Calibri"/>
                          <a:cs typeface="Times New Roman" pitchFamily="18" charset="0"/>
                        </a:rPr>
                        <a:t>Код або номер інструкції</a:t>
                      </a: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dirty="0">
                          <a:effectLst/>
                          <a:latin typeface="Times New Roman" pitchFamily="18" charset="0"/>
                          <a:ea typeface="Calibri"/>
                          <a:cs typeface="Times New Roman" pitchFamily="18" charset="0"/>
                        </a:rPr>
                        <a:t>Назва інструкції</a:t>
                      </a: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dirty="0">
                          <a:effectLst/>
                          <a:latin typeface="Times New Roman" pitchFamily="18" charset="0"/>
                          <a:ea typeface="Calibri"/>
                          <a:cs typeface="Times New Roman" pitchFamily="18" charset="0"/>
                        </a:rPr>
                        <a:t>Підрозділ (служба), якому (якій) видана інструкція</a:t>
                      </a: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dirty="0">
                          <a:effectLst/>
                          <a:latin typeface="Times New Roman" pitchFamily="18" charset="0"/>
                          <a:ea typeface="Calibri"/>
                          <a:cs typeface="Times New Roman" pitchFamily="18" charset="0"/>
                        </a:rPr>
                        <a:t>Кількість виданих примірників</a:t>
                      </a: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dirty="0">
                          <a:effectLst/>
                          <a:latin typeface="Times New Roman" pitchFamily="18" charset="0"/>
                          <a:ea typeface="Calibri"/>
                          <a:cs typeface="Times New Roman" pitchFamily="18" charset="0"/>
                        </a:rPr>
                        <a:t>Посада, прізвище, ініціал (-и) отримувача інструкції</a:t>
                      </a: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a:effectLst/>
                          <a:latin typeface="Times New Roman" pitchFamily="18" charset="0"/>
                          <a:ea typeface="Calibri"/>
                          <a:cs typeface="Times New Roman" pitchFamily="18" charset="0"/>
                        </a:rPr>
                        <a:t>Підпис отримувача інструкції</a:t>
                      </a:r>
                      <a:endParaRPr lang="ru-RU" sz="14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400" b="1">
                          <a:effectLst/>
                          <a:latin typeface="Times New Roman" pitchFamily="18" charset="0"/>
                          <a:ea typeface="Calibri"/>
                          <a:cs typeface="Times New Roman" pitchFamily="18" charset="0"/>
                        </a:rPr>
                        <a:t>1</a:t>
                      </a:r>
                      <a:endParaRPr lang="ru-RU" sz="14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a:effectLst/>
                          <a:latin typeface="Times New Roman" pitchFamily="18" charset="0"/>
                          <a:ea typeface="Calibri"/>
                          <a:cs typeface="Times New Roman" pitchFamily="18" charset="0"/>
                        </a:rPr>
                        <a:t>2</a:t>
                      </a:r>
                      <a:endParaRPr lang="ru-RU" sz="14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a:effectLst/>
                          <a:latin typeface="Times New Roman" pitchFamily="18" charset="0"/>
                          <a:ea typeface="Calibri"/>
                          <a:cs typeface="Times New Roman" pitchFamily="18" charset="0"/>
                        </a:rPr>
                        <a:t>3</a:t>
                      </a:r>
                      <a:endParaRPr lang="ru-RU" sz="14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a:effectLst/>
                          <a:latin typeface="Times New Roman" pitchFamily="18" charset="0"/>
                          <a:ea typeface="Calibri"/>
                          <a:cs typeface="Times New Roman" pitchFamily="18" charset="0"/>
                        </a:rPr>
                        <a:t>4</a:t>
                      </a:r>
                      <a:endParaRPr lang="ru-RU" sz="14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a:effectLst/>
                          <a:latin typeface="Times New Roman" pitchFamily="18" charset="0"/>
                          <a:ea typeface="Calibri"/>
                          <a:cs typeface="Times New Roman" pitchFamily="18" charset="0"/>
                        </a:rPr>
                        <a:t>5</a:t>
                      </a:r>
                      <a:endParaRPr lang="ru-RU" sz="14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a:effectLst/>
                          <a:latin typeface="Times New Roman" pitchFamily="18" charset="0"/>
                          <a:ea typeface="Calibri"/>
                          <a:cs typeface="Times New Roman" pitchFamily="18" charset="0"/>
                        </a:rPr>
                        <a:t>6</a:t>
                      </a:r>
                      <a:endParaRPr lang="ru-RU" sz="14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dirty="0">
                          <a:effectLst/>
                          <a:latin typeface="Times New Roman" pitchFamily="18" charset="0"/>
                          <a:ea typeface="Calibri"/>
                          <a:cs typeface="Times New Roman" pitchFamily="18" charset="0"/>
                        </a:rPr>
                        <a:t>7</a:t>
                      </a:r>
                      <a:endParaRPr lang="ru-RU" sz="1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b="1" dirty="0">
                          <a:effectLst/>
                          <a:latin typeface="Times New Roman" pitchFamily="18" charset="0"/>
                          <a:ea typeface="Calibri"/>
                          <a:cs typeface="Times New Roman" pitchFamily="18" charset="0"/>
                        </a:rPr>
                        <a:t>8</a:t>
                      </a:r>
                      <a:endParaRPr lang="ru-RU" sz="1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877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8AA9BD-5B28-4BB1-803B-54BB6E1B0DE1}"/>
              </a:ext>
            </a:extLst>
          </p:cNvPr>
          <p:cNvSpPr txBox="1"/>
          <p:nvPr/>
        </p:nvSpPr>
        <p:spPr>
          <a:xfrm>
            <a:off x="210065" y="182059"/>
            <a:ext cx="11751276" cy="1200325"/>
          </a:xfrm>
          <a:prstGeom prst="rect">
            <a:avLst/>
          </a:prstGeom>
          <a:noFill/>
          <a:ln>
            <a:noFill/>
          </a:ln>
        </p:spPr>
        <p:txBody>
          <a:bodyPr wrap="square" lIns="91432" tIns="45718" rIns="91432" bIns="45718" rtlCol="0">
            <a:spAutoFit/>
          </a:bodyPr>
          <a:lstStyle/>
          <a:p>
            <a:pPr algn="ctr" defTabSz="914309"/>
            <a:r>
              <a:rPr lang="ru-RU" sz="3600" b="1" dirty="0" err="1">
                <a:solidFill>
                  <a:srgbClr val="7030A0"/>
                </a:solidFill>
                <a:latin typeface="Times New Roman" pitchFamily="18" charset="0"/>
                <a:cs typeface="Times New Roman" pitchFamily="18" charset="0"/>
              </a:rPr>
              <a:t>Проведення</a:t>
            </a:r>
            <a:r>
              <a:rPr lang="ru-RU" sz="3600" b="1" dirty="0">
                <a:solidFill>
                  <a:srgbClr val="7030A0"/>
                </a:solidFill>
                <a:latin typeface="Times New Roman" pitchFamily="18" charset="0"/>
                <a:cs typeface="Times New Roman" pitchFamily="18" charset="0"/>
              </a:rPr>
              <a:t> </a:t>
            </a:r>
            <a:r>
              <a:rPr lang="ru-RU" sz="3600" b="1" dirty="0" err="1">
                <a:solidFill>
                  <a:srgbClr val="7030A0"/>
                </a:solidFill>
                <a:latin typeface="Times New Roman" pitchFamily="18" charset="0"/>
                <a:cs typeface="Times New Roman" pitchFamily="18" charset="0"/>
              </a:rPr>
              <a:t>інструктажів</a:t>
            </a:r>
            <a:r>
              <a:rPr lang="ru-RU" sz="3600" b="1" dirty="0">
                <a:solidFill>
                  <a:srgbClr val="7030A0"/>
                </a:solidFill>
                <a:latin typeface="Times New Roman" pitchFamily="18" charset="0"/>
                <a:cs typeface="Times New Roman" pitchFamily="18" charset="0"/>
              </a:rPr>
              <a:t> з </a:t>
            </a:r>
            <a:r>
              <a:rPr lang="ru-RU" sz="3600" b="1" dirty="0" err="1">
                <a:solidFill>
                  <a:srgbClr val="7030A0"/>
                </a:solidFill>
                <a:latin typeface="Times New Roman" pitchFamily="18" charset="0"/>
                <a:cs typeface="Times New Roman" pitchFamily="18" charset="0"/>
              </a:rPr>
              <a:t>охорони</a:t>
            </a:r>
            <a:r>
              <a:rPr lang="ru-RU" sz="3600" b="1" dirty="0">
                <a:solidFill>
                  <a:srgbClr val="7030A0"/>
                </a:solidFill>
                <a:latin typeface="Times New Roman" pitchFamily="18" charset="0"/>
                <a:cs typeface="Times New Roman" pitchFamily="18" charset="0"/>
              </a:rPr>
              <a:t> </a:t>
            </a:r>
            <a:r>
              <a:rPr lang="ru-RU" sz="3600" b="1" dirty="0" err="1">
                <a:solidFill>
                  <a:srgbClr val="7030A0"/>
                </a:solidFill>
                <a:latin typeface="Times New Roman" pitchFamily="18" charset="0"/>
                <a:cs typeface="Times New Roman" pitchFamily="18" charset="0"/>
              </a:rPr>
              <a:t>праці</a:t>
            </a:r>
            <a:r>
              <a:rPr lang="ru-RU" sz="3600" b="1" dirty="0">
                <a:solidFill>
                  <a:srgbClr val="7030A0"/>
                </a:solidFill>
                <a:latin typeface="Times New Roman" pitchFamily="18" charset="0"/>
                <a:cs typeface="Times New Roman" pitchFamily="18" charset="0"/>
              </a:rPr>
              <a:t> та </a:t>
            </a:r>
            <a:r>
              <a:rPr lang="ru-RU" sz="3600" b="1" dirty="0" err="1">
                <a:solidFill>
                  <a:srgbClr val="7030A0"/>
                </a:solidFill>
                <a:latin typeface="Times New Roman" pitchFamily="18" charset="0"/>
                <a:cs typeface="Times New Roman" pitchFamily="18" charset="0"/>
              </a:rPr>
              <a:t>безпеки</a:t>
            </a:r>
            <a:r>
              <a:rPr lang="ru-RU" sz="3600" b="1" dirty="0">
                <a:solidFill>
                  <a:srgbClr val="7030A0"/>
                </a:solidFill>
                <a:latin typeface="Times New Roman" pitchFamily="18" charset="0"/>
                <a:cs typeface="Times New Roman" pitchFamily="18" charset="0"/>
              </a:rPr>
              <a:t> </a:t>
            </a:r>
            <a:r>
              <a:rPr lang="ru-RU" sz="3600" b="1" dirty="0" err="1">
                <a:solidFill>
                  <a:srgbClr val="7030A0"/>
                </a:solidFill>
                <a:latin typeface="Times New Roman" pitchFamily="18" charset="0"/>
                <a:cs typeface="Times New Roman" pitchFamily="18" charset="0"/>
              </a:rPr>
              <a:t>життєдіяльності</a:t>
            </a:r>
            <a:r>
              <a:rPr lang="ru-RU" sz="3600" b="1" dirty="0">
                <a:solidFill>
                  <a:srgbClr val="7030A0"/>
                </a:solidFill>
                <a:latin typeface="Times New Roman" pitchFamily="18" charset="0"/>
                <a:cs typeface="Times New Roman" pitchFamily="18" charset="0"/>
              </a:rPr>
              <a:t> </a:t>
            </a:r>
            <a:r>
              <a:rPr lang="ru-RU" sz="3600" b="1" dirty="0" err="1">
                <a:solidFill>
                  <a:srgbClr val="7030A0"/>
                </a:solidFill>
                <a:latin typeface="Times New Roman" pitchFamily="18" charset="0"/>
                <a:cs typeface="Times New Roman" pitchFamily="18" charset="0"/>
              </a:rPr>
              <a:t>зі</a:t>
            </a:r>
            <a:r>
              <a:rPr lang="ru-RU" sz="3600" b="1" dirty="0">
                <a:solidFill>
                  <a:srgbClr val="7030A0"/>
                </a:solidFill>
                <a:latin typeface="Times New Roman" pitchFamily="18" charset="0"/>
                <a:cs typeface="Times New Roman" pitchFamily="18" charset="0"/>
              </a:rPr>
              <a:t> </a:t>
            </a:r>
            <a:r>
              <a:rPr lang="ru-RU" sz="3600" b="1" dirty="0" err="1">
                <a:solidFill>
                  <a:srgbClr val="7030A0"/>
                </a:solidFill>
                <a:latin typeface="Times New Roman" pitchFamily="18" charset="0"/>
                <a:cs typeface="Times New Roman" pitchFamily="18" charset="0"/>
              </a:rPr>
              <a:t>здобувачами</a:t>
            </a:r>
            <a:r>
              <a:rPr lang="ru-RU" sz="3600" b="1" dirty="0">
                <a:solidFill>
                  <a:srgbClr val="7030A0"/>
                </a:solidFill>
                <a:latin typeface="Times New Roman" pitchFamily="18" charset="0"/>
                <a:cs typeface="Times New Roman" pitchFamily="18" charset="0"/>
              </a:rPr>
              <a:t> </a:t>
            </a:r>
            <a:r>
              <a:rPr lang="ru-RU" sz="3600" b="1" dirty="0" err="1">
                <a:solidFill>
                  <a:srgbClr val="7030A0"/>
                </a:solidFill>
                <a:latin typeface="Times New Roman" pitchFamily="18" charset="0"/>
                <a:cs typeface="Times New Roman" pitchFamily="18" charset="0"/>
              </a:rPr>
              <a:t>освіти</a:t>
            </a:r>
            <a:r>
              <a:rPr lang="ru-RU" sz="3600" b="1" dirty="0">
                <a:solidFill>
                  <a:srgbClr val="7030A0"/>
                </a:solidFill>
                <a:latin typeface="Times New Roman" pitchFamily="18" charset="0"/>
                <a:cs typeface="Times New Roman" pitchFamily="18" charset="0"/>
              </a:rPr>
              <a:t>.</a:t>
            </a:r>
          </a:p>
        </p:txBody>
      </p:sp>
      <p:grpSp>
        <p:nvGrpSpPr>
          <p:cNvPr id="88" name="Группа 87"/>
          <p:cNvGrpSpPr/>
          <p:nvPr/>
        </p:nvGrpSpPr>
        <p:grpSpPr>
          <a:xfrm>
            <a:off x="1370001" y="1243689"/>
            <a:ext cx="9111971" cy="5259847"/>
            <a:chOff x="1406944" y="1372993"/>
            <a:chExt cx="9111970" cy="5259846"/>
          </a:xfrm>
        </p:grpSpPr>
        <p:sp>
          <p:nvSpPr>
            <p:cNvPr id="89" name="Rectangle 6"/>
            <p:cNvSpPr/>
            <p:nvPr/>
          </p:nvSpPr>
          <p:spPr>
            <a:xfrm flipH="1">
              <a:off x="1831785" y="3359876"/>
              <a:ext cx="4192681" cy="856739"/>
            </a:xfrm>
            <a:prstGeom prst="rect">
              <a:avLst/>
            </a:prstGeom>
            <a:gradFill>
              <a:gsLst>
                <a:gs pos="0">
                  <a:srgbClr val="6C2B43">
                    <a:lumMod val="5000"/>
                    <a:lumOff val="95000"/>
                  </a:srgbClr>
                </a:gs>
                <a:gs pos="38000">
                  <a:srgbClr val="FA9C00"/>
                </a:gs>
                <a:gs pos="100000">
                  <a:srgbClr val="FA9C00"/>
                </a:gs>
              </a:gsLst>
              <a:lin ang="10800000" scaled="0"/>
            </a:gradFill>
            <a:ln w="12700" cap="flat" cmpd="sng" algn="ctr">
              <a:noFill/>
              <a:prstDash val="solid"/>
              <a:miter lim="800000"/>
            </a:ln>
            <a:effectLst/>
          </p:spPr>
          <p:txBody>
            <a:bodyPr rtlCol="0" anchor="ctr"/>
            <a:lstStyle/>
            <a:p>
              <a:pPr algn="ctr" defTabSz="914309">
                <a:defRPr/>
              </a:pPr>
              <a:endParaRPr lang="en-US" sz="1300" kern="0">
                <a:solidFill>
                  <a:prstClr val="white"/>
                </a:solidFill>
              </a:endParaRPr>
            </a:p>
          </p:txBody>
        </p:sp>
        <p:sp>
          <p:nvSpPr>
            <p:cNvPr id="90" name="Rectangle 7"/>
            <p:cNvSpPr/>
            <p:nvPr/>
          </p:nvSpPr>
          <p:spPr>
            <a:xfrm>
              <a:off x="4478382" y="5042717"/>
              <a:ext cx="3950495" cy="856739"/>
            </a:xfrm>
            <a:prstGeom prst="rect">
              <a:avLst/>
            </a:prstGeom>
            <a:gradFill>
              <a:gsLst>
                <a:gs pos="0">
                  <a:srgbClr val="6C2B43">
                    <a:lumMod val="5000"/>
                    <a:lumOff val="95000"/>
                  </a:srgbClr>
                </a:gs>
                <a:gs pos="35000">
                  <a:srgbClr val="DF361F"/>
                </a:gs>
                <a:gs pos="83000">
                  <a:srgbClr val="DF361F"/>
                </a:gs>
                <a:gs pos="100000">
                  <a:srgbClr val="DF361F"/>
                </a:gs>
              </a:gsLst>
              <a:lin ang="10800000" scaled="0"/>
            </a:gradFill>
            <a:ln w="12700" cap="flat" cmpd="sng" algn="ctr">
              <a:noFill/>
              <a:prstDash val="solid"/>
              <a:miter lim="800000"/>
            </a:ln>
            <a:effectLst/>
          </p:spPr>
          <p:txBody>
            <a:bodyPr rtlCol="0" anchor="ctr"/>
            <a:lstStyle/>
            <a:p>
              <a:pPr algn="ctr" defTabSz="914309">
                <a:defRPr/>
              </a:pPr>
              <a:endParaRPr lang="en-US" sz="1300" kern="0">
                <a:solidFill>
                  <a:prstClr val="white"/>
                </a:solidFill>
              </a:endParaRPr>
            </a:p>
          </p:txBody>
        </p:sp>
        <p:sp>
          <p:nvSpPr>
            <p:cNvPr id="91" name="Rectangle 8"/>
            <p:cNvSpPr/>
            <p:nvPr/>
          </p:nvSpPr>
          <p:spPr>
            <a:xfrm flipH="1">
              <a:off x="3526279" y="1600751"/>
              <a:ext cx="4125913" cy="856739"/>
            </a:xfrm>
            <a:prstGeom prst="rect">
              <a:avLst/>
            </a:prstGeom>
            <a:gradFill>
              <a:gsLst>
                <a:gs pos="0">
                  <a:srgbClr val="6C2B43">
                    <a:lumMod val="5000"/>
                    <a:lumOff val="95000"/>
                  </a:srgbClr>
                </a:gs>
                <a:gs pos="35000">
                  <a:srgbClr val="90BC33"/>
                </a:gs>
                <a:gs pos="83000">
                  <a:srgbClr val="90BC33"/>
                </a:gs>
                <a:gs pos="100000">
                  <a:srgbClr val="90BC33"/>
                </a:gs>
              </a:gsLst>
              <a:lin ang="10800000" scaled="0"/>
            </a:gradFill>
            <a:ln w="12700" cap="flat" cmpd="sng" algn="ctr">
              <a:noFill/>
              <a:prstDash val="solid"/>
              <a:miter lim="800000"/>
            </a:ln>
            <a:effectLst/>
          </p:spPr>
          <p:txBody>
            <a:bodyPr rtlCol="0" anchor="ctr"/>
            <a:lstStyle/>
            <a:p>
              <a:pPr algn="ctr" defTabSz="914309">
                <a:defRPr/>
              </a:pPr>
              <a:endParaRPr lang="en-US" sz="1300" kern="0">
                <a:solidFill>
                  <a:prstClr val="white"/>
                </a:solidFill>
              </a:endParaRPr>
            </a:p>
          </p:txBody>
        </p:sp>
        <p:sp>
          <p:nvSpPr>
            <p:cNvPr id="92" name="Rectangle 9"/>
            <p:cNvSpPr/>
            <p:nvPr/>
          </p:nvSpPr>
          <p:spPr>
            <a:xfrm>
              <a:off x="6220897" y="3075546"/>
              <a:ext cx="3653157" cy="856739"/>
            </a:xfrm>
            <a:prstGeom prst="rect">
              <a:avLst/>
            </a:prstGeom>
            <a:gradFill>
              <a:gsLst>
                <a:gs pos="0">
                  <a:srgbClr val="6C2B43">
                    <a:lumMod val="5000"/>
                    <a:lumOff val="95000"/>
                  </a:srgbClr>
                </a:gs>
                <a:gs pos="35000">
                  <a:srgbClr val="6C2B43">
                    <a:lumMod val="45000"/>
                    <a:lumOff val="55000"/>
                  </a:srgbClr>
                </a:gs>
                <a:gs pos="83000">
                  <a:srgbClr val="6C2B43">
                    <a:lumMod val="45000"/>
                    <a:lumOff val="55000"/>
                  </a:srgbClr>
                </a:gs>
                <a:gs pos="100000">
                  <a:srgbClr val="6C2B43">
                    <a:lumMod val="30000"/>
                    <a:lumOff val="70000"/>
                  </a:srgbClr>
                </a:gs>
              </a:gsLst>
              <a:lin ang="10800000" scaled="0"/>
            </a:gradFill>
            <a:ln w="12700" cap="flat" cmpd="sng" algn="ctr">
              <a:noFill/>
              <a:prstDash val="solid"/>
              <a:miter lim="800000"/>
            </a:ln>
            <a:effectLst/>
          </p:spPr>
          <p:txBody>
            <a:bodyPr rtlCol="0" anchor="ctr"/>
            <a:lstStyle/>
            <a:p>
              <a:pPr algn="ctr" defTabSz="914309">
                <a:defRPr/>
              </a:pPr>
              <a:endParaRPr lang="en-US" sz="1300" kern="0">
                <a:solidFill>
                  <a:prstClr val="white"/>
                </a:solidFill>
              </a:endParaRPr>
            </a:p>
          </p:txBody>
        </p:sp>
        <p:grpSp>
          <p:nvGrpSpPr>
            <p:cNvPr id="93" name="Group 10"/>
            <p:cNvGrpSpPr/>
            <p:nvPr/>
          </p:nvGrpSpPr>
          <p:grpSpPr>
            <a:xfrm>
              <a:off x="3196477" y="1372993"/>
              <a:ext cx="4953132" cy="5259846"/>
              <a:chOff x="2997200" y="769938"/>
              <a:chExt cx="5232401" cy="5481084"/>
            </a:xfrm>
          </p:grpSpPr>
          <p:sp>
            <p:nvSpPr>
              <p:cNvPr id="98" name="Freeform 11"/>
              <p:cNvSpPr>
                <a:spLocks/>
              </p:cNvSpPr>
              <p:nvPr/>
            </p:nvSpPr>
            <p:spPr bwMode="auto">
              <a:xfrm>
                <a:off x="7556501" y="769938"/>
                <a:ext cx="673100" cy="641350"/>
              </a:xfrm>
              <a:custGeom>
                <a:avLst/>
                <a:gdLst>
                  <a:gd name="T0" fmla="*/ 21 w 424"/>
                  <a:gd name="T1" fmla="*/ 190 h 404"/>
                  <a:gd name="T2" fmla="*/ 0 w 424"/>
                  <a:gd name="T3" fmla="*/ 0 h 404"/>
                  <a:gd name="T4" fmla="*/ 182 w 424"/>
                  <a:gd name="T5" fmla="*/ 83 h 404"/>
                  <a:gd name="T6" fmla="*/ 333 w 424"/>
                  <a:gd name="T7" fmla="*/ 227 h 404"/>
                  <a:gd name="T8" fmla="*/ 424 w 424"/>
                  <a:gd name="T9" fmla="*/ 404 h 404"/>
                  <a:gd name="T10" fmla="*/ 233 w 424"/>
                  <a:gd name="T11" fmla="*/ 393 h 404"/>
                  <a:gd name="T12" fmla="*/ 21 w 424"/>
                  <a:gd name="T13" fmla="*/ 190 h 404"/>
                </a:gdLst>
                <a:ahLst/>
                <a:cxnLst>
                  <a:cxn ang="0">
                    <a:pos x="T0" y="T1"/>
                  </a:cxn>
                  <a:cxn ang="0">
                    <a:pos x="T2" y="T3"/>
                  </a:cxn>
                  <a:cxn ang="0">
                    <a:pos x="T4" y="T5"/>
                  </a:cxn>
                  <a:cxn ang="0">
                    <a:pos x="T6" y="T7"/>
                  </a:cxn>
                  <a:cxn ang="0">
                    <a:pos x="T8" y="T9"/>
                  </a:cxn>
                  <a:cxn ang="0">
                    <a:pos x="T10" y="T11"/>
                  </a:cxn>
                  <a:cxn ang="0">
                    <a:pos x="T12" y="T13"/>
                  </a:cxn>
                </a:cxnLst>
                <a:rect l="0" t="0" r="r" b="b"/>
                <a:pathLst>
                  <a:path w="424" h="404">
                    <a:moveTo>
                      <a:pt x="21" y="190"/>
                    </a:moveTo>
                    <a:lnTo>
                      <a:pt x="0" y="0"/>
                    </a:lnTo>
                    <a:lnTo>
                      <a:pt x="182" y="83"/>
                    </a:lnTo>
                    <a:lnTo>
                      <a:pt x="333" y="227"/>
                    </a:lnTo>
                    <a:lnTo>
                      <a:pt x="424" y="404"/>
                    </a:lnTo>
                    <a:lnTo>
                      <a:pt x="233" y="393"/>
                    </a:lnTo>
                    <a:lnTo>
                      <a:pt x="21" y="190"/>
                    </a:lnTo>
                    <a:close/>
                  </a:path>
                </a:pathLst>
              </a:custGeom>
              <a:solidFill>
                <a:srgbClr val="BCA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99" name="Freeform 12"/>
              <p:cNvSpPr>
                <a:spLocks/>
              </p:cNvSpPr>
              <p:nvPr/>
            </p:nvSpPr>
            <p:spPr bwMode="auto">
              <a:xfrm>
                <a:off x="7556501" y="769938"/>
                <a:ext cx="673100" cy="641350"/>
              </a:xfrm>
              <a:custGeom>
                <a:avLst/>
                <a:gdLst>
                  <a:gd name="T0" fmla="*/ 21 w 424"/>
                  <a:gd name="T1" fmla="*/ 190 h 404"/>
                  <a:gd name="T2" fmla="*/ 0 w 424"/>
                  <a:gd name="T3" fmla="*/ 0 h 404"/>
                  <a:gd name="T4" fmla="*/ 182 w 424"/>
                  <a:gd name="T5" fmla="*/ 83 h 404"/>
                  <a:gd name="T6" fmla="*/ 333 w 424"/>
                  <a:gd name="T7" fmla="*/ 227 h 404"/>
                  <a:gd name="T8" fmla="*/ 424 w 424"/>
                  <a:gd name="T9" fmla="*/ 404 h 404"/>
                  <a:gd name="T10" fmla="*/ 233 w 424"/>
                  <a:gd name="T11" fmla="*/ 393 h 404"/>
                  <a:gd name="T12" fmla="*/ 21 w 424"/>
                  <a:gd name="T13" fmla="*/ 190 h 404"/>
                </a:gdLst>
                <a:ahLst/>
                <a:cxnLst>
                  <a:cxn ang="0">
                    <a:pos x="T0" y="T1"/>
                  </a:cxn>
                  <a:cxn ang="0">
                    <a:pos x="T2" y="T3"/>
                  </a:cxn>
                  <a:cxn ang="0">
                    <a:pos x="T4" y="T5"/>
                  </a:cxn>
                  <a:cxn ang="0">
                    <a:pos x="T6" y="T7"/>
                  </a:cxn>
                  <a:cxn ang="0">
                    <a:pos x="T8" y="T9"/>
                  </a:cxn>
                  <a:cxn ang="0">
                    <a:pos x="T10" y="T11"/>
                  </a:cxn>
                  <a:cxn ang="0">
                    <a:pos x="T12" y="T13"/>
                  </a:cxn>
                </a:cxnLst>
                <a:rect l="0" t="0" r="r" b="b"/>
                <a:pathLst>
                  <a:path w="424" h="404">
                    <a:moveTo>
                      <a:pt x="21" y="190"/>
                    </a:moveTo>
                    <a:lnTo>
                      <a:pt x="0" y="0"/>
                    </a:lnTo>
                    <a:lnTo>
                      <a:pt x="182" y="83"/>
                    </a:lnTo>
                    <a:lnTo>
                      <a:pt x="333" y="227"/>
                    </a:lnTo>
                    <a:lnTo>
                      <a:pt x="424" y="404"/>
                    </a:lnTo>
                    <a:lnTo>
                      <a:pt x="233" y="393"/>
                    </a:lnTo>
                    <a:lnTo>
                      <a:pt x="21" y="1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00" name="Freeform 13"/>
              <p:cNvSpPr>
                <a:spLocks/>
              </p:cNvSpPr>
              <p:nvPr/>
            </p:nvSpPr>
            <p:spPr bwMode="auto">
              <a:xfrm>
                <a:off x="2997200" y="4926013"/>
                <a:ext cx="1268413" cy="1296988"/>
              </a:xfrm>
              <a:custGeom>
                <a:avLst/>
                <a:gdLst>
                  <a:gd name="T0" fmla="*/ 707 w 799"/>
                  <a:gd name="T1" fmla="*/ 501 h 817"/>
                  <a:gd name="T2" fmla="*/ 0 w 799"/>
                  <a:gd name="T3" fmla="*/ 817 h 817"/>
                  <a:gd name="T4" fmla="*/ 283 w 799"/>
                  <a:gd name="T5" fmla="*/ 96 h 817"/>
                  <a:gd name="T6" fmla="*/ 374 w 799"/>
                  <a:gd name="T7" fmla="*/ 0 h 817"/>
                  <a:gd name="T8" fmla="*/ 799 w 799"/>
                  <a:gd name="T9" fmla="*/ 404 h 817"/>
                  <a:gd name="T10" fmla="*/ 707 w 799"/>
                  <a:gd name="T11" fmla="*/ 501 h 817"/>
                </a:gdLst>
                <a:ahLst/>
                <a:cxnLst>
                  <a:cxn ang="0">
                    <a:pos x="T0" y="T1"/>
                  </a:cxn>
                  <a:cxn ang="0">
                    <a:pos x="T2" y="T3"/>
                  </a:cxn>
                  <a:cxn ang="0">
                    <a:pos x="T4" y="T5"/>
                  </a:cxn>
                  <a:cxn ang="0">
                    <a:pos x="T6" y="T7"/>
                  </a:cxn>
                  <a:cxn ang="0">
                    <a:pos x="T8" y="T9"/>
                  </a:cxn>
                  <a:cxn ang="0">
                    <a:pos x="T10" y="T11"/>
                  </a:cxn>
                </a:cxnLst>
                <a:rect l="0" t="0" r="r" b="b"/>
                <a:pathLst>
                  <a:path w="799" h="817">
                    <a:moveTo>
                      <a:pt x="707" y="501"/>
                    </a:moveTo>
                    <a:lnTo>
                      <a:pt x="0" y="817"/>
                    </a:lnTo>
                    <a:lnTo>
                      <a:pt x="283" y="96"/>
                    </a:lnTo>
                    <a:lnTo>
                      <a:pt x="374" y="0"/>
                    </a:lnTo>
                    <a:lnTo>
                      <a:pt x="799" y="404"/>
                    </a:lnTo>
                    <a:lnTo>
                      <a:pt x="707" y="501"/>
                    </a:lnTo>
                    <a:close/>
                  </a:path>
                </a:pathLst>
              </a:custGeom>
              <a:solidFill>
                <a:srgbClr val="D3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01" name="Freeform 14"/>
              <p:cNvSpPr>
                <a:spLocks/>
              </p:cNvSpPr>
              <p:nvPr/>
            </p:nvSpPr>
            <p:spPr bwMode="auto">
              <a:xfrm>
                <a:off x="2997200" y="4926013"/>
                <a:ext cx="1268413" cy="1296988"/>
              </a:xfrm>
              <a:custGeom>
                <a:avLst/>
                <a:gdLst>
                  <a:gd name="T0" fmla="*/ 707 w 799"/>
                  <a:gd name="T1" fmla="*/ 501 h 817"/>
                  <a:gd name="T2" fmla="*/ 0 w 799"/>
                  <a:gd name="T3" fmla="*/ 817 h 817"/>
                  <a:gd name="T4" fmla="*/ 283 w 799"/>
                  <a:gd name="T5" fmla="*/ 96 h 817"/>
                  <a:gd name="T6" fmla="*/ 374 w 799"/>
                  <a:gd name="T7" fmla="*/ 0 h 817"/>
                  <a:gd name="T8" fmla="*/ 799 w 799"/>
                  <a:gd name="T9" fmla="*/ 404 h 817"/>
                  <a:gd name="T10" fmla="*/ 707 w 799"/>
                  <a:gd name="T11" fmla="*/ 501 h 817"/>
                </a:gdLst>
                <a:ahLst/>
                <a:cxnLst>
                  <a:cxn ang="0">
                    <a:pos x="T0" y="T1"/>
                  </a:cxn>
                  <a:cxn ang="0">
                    <a:pos x="T2" y="T3"/>
                  </a:cxn>
                  <a:cxn ang="0">
                    <a:pos x="T4" y="T5"/>
                  </a:cxn>
                  <a:cxn ang="0">
                    <a:pos x="T6" y="T7"/>
                  </a:cxn>
                  <a:cxn ang="0">
                    <a:pos x="T8" y="T9"/>
                  </a:cxn>
                  <a:cxn ang="0">
                    <a:pos x="T10" y="T11"/>
                  </a:cxn>
                </a:cxnLst>
                <a:rect l="0" t="0" r="r" b="b"/>
                <a:pathLst>
                  <a:path w="799" h="817">
                    <a:moveTo>
                      <a:pt x="707" y="501"/>
                    </a:moveTo>
                    <a:lnTo>
                      <a:pt x="0" y="817"/>
                    </a:lnTo>
                    <a:lnTo>
                      <a:pt x="283" y="96"/>
                    </a:lnTo>
                    <a:lnTo>
                      <a:pt x="374" y="0"/>
                    </a:lnTo>
                    <a:lnTo>
                      <a:pt x="799" y="404"/>
                    </a:lnTo>
                    <a:lnTo>
                      <a:pt x="707" y="5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02" name="Freeform 15"/>
              <p:cNvSpPr>
                <a:spLocks/>
              </p:cNvSpPr>
              <p:nvPr/>
            </p:nvSpPr>
            <p:spPr bwMode="auto">
              <a:xfrm>
                <a:off x="3430588" y="4019550"/>
                <a:ext cx="1249363" cy="1290638"/>
              </a:xfrm>
              <a:custGeom>
                <a:avLst/>
                <a:gdLst>
                  <a:gd name="T0" fmla="*/ 554 w 675"/>
                  <a:gd name="T1" fmla="*/ 0 h 697"/>
                  <a:gd name="T2" fmla="*/ 18 w 675"/>
                  <a:gd name="T3" fmla="*/ 562 h 697"/>
                  <a:gd name="T4" fmla="*/ 4 w 675"/>
                  <a:gd name="T5" fmla="*/ 613 h 697"/>
                  <a:gd name="T6" fmla="*/ 14 w 675"/>
                  <a:gd name="T7" fmla="*/ 651 h 697"/>
                  <a:gd name="T8" fmla="*/ 51 w 675"/>
                  <a:gd name="T9" fmla="*/ 686 h 697"/>
                  <a:gd name="T10" fmla="*/ 88 w 675"/>
                  <a:gd name="T11" fmla="*/ 694 h 697"/>
                  <a:gd name="T12" fmla="*/ 139 w 675"/>
                  <a:gd name="T13" fmla="*/ 678 h 697"/>
                  <a:gd name="T14" fmla="*/ 675 w 675"/>
                  <a:gd name="T15" fmla="*/ 116 h 697"/>
                  <a:gd name="T16" fmla="*/ 554 w 675"/>
                  <a:gd name="T17"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97">
                    <a:moveTo>
                      <a:pt x="554" y="0"/>
                    </a:moveTo>
                    <a:cubicBezTo>
                      <a:pt x="18" y="562"/>
                      <a:pt x="18" y="562"/>
                      <a:pt x="18" y="562"/>
                    </a:cubicBezTo>
                    <a:cubicBezTo>
                      <a:pt x="6" y="574"/>
                      <a:pt x="0" y="597"/>
                      <a:pt x="4" y="613"/>
                    </a:cubicBezTo>
                    <a:cubicBezTo>
                      <a:pt x="14" y="651"/>
                      <a:pt x="14" y="651"/>
                      <a:pt x="14" y="651"/>
                    </a:cubicBezTo>
                    <a:cubicBezTo>
                      <a:pt x="18" y="667"/>
                      <a:pt x="35" y="683"/>
                      <a:pt x="51" y="686"/>
                    </a:cubicBezTo>
                    <a:cubicBezTo>
                      <a:pt x="88" y="694"/>
                      <a:pt x="88" y="694"/>
                      <a:pt x="88" y="694"/>
                    </a:cubicBezTo>
                    <a:cubicBezTo>
                      <a:pt x="105" y="697"/>
                      <a:pt x="128" y="690"/>
                      <a:pt x="139" y="678"/>
                    </a:cubicBezTo>
                    <a:cubicBezTo>
                      <a:pt x="675" y="116"/>
                      <a:pt x="675" y="116"/>
                      <a:pt x="675" y="116"/>
                    </a:cubicBezTo>
                    <a:cubicBezTo>
                      <a:pt x="554" y="0"/>
                      <a:pt x="554" y="0"/>
                      <a:pt x="554" y="0"/>
                    </a:cubicBezTo>
                  </a:path>
                </a:pathLst>
              </a:custGeom>
              <a:solidFill>
                <a:srgbClr val="DF361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03" name="Freeform 16"/>
              <p:cNvSpPr>
                <a:spLocks/>
              </p:cNvSpPr>
              <p:nvPr/>
            </p:nvSpPr>
            <p:spPr bwMode="auto">
              <a:xfrm>
                <a:off x="3654425" y="4235450"/>
                <a:ext cx="1249363" cy="1289050"/>
              </a:xfrm>
              <a:custGeom>
                <a:avLst/>
                <a:gdLst>
                  <a:gd name="T0" fmla="*/ 554 w 675"/>
                  <a:gd name="T1" fmla="*/ 0 h 697"/>
                  <a:gd name="T2" fmla="*/ 18 w 675"/>
                  <a:gd name="T3" fmla="*/ 562 h 697"/>
                  <a:gd name="T4" fmla="*/ 5 w 675"/>
                  <a:gd name="T5" fmla="*/ 613 h 697"/>
                  <a:gd name="T6" fmla="*/ 14 w 675"/>
                  <a:gd name="T7" fmla="*/ 650 h 697"/>
                  <a:gd name="T8" fmla="*/ 51 w 675"/>
                  <a:gd name="T9" fmla="*/ 686 h 697"/>
                  <a:gd name="T10" fmla="*/ 89 w 675"/>
                  <a:gd name="T11" fmla="*/ 693 h 697"/>
                  <a:gd name="T12" fmla="*/ 139 w 675"/>
                  <a:gd name="T13" fmla="*/ 677 h 697"/>
                  <a:gd name="T14" fmla="*/ 675 w 675"/>
                  <a:gd name="T15" fmla="*/ 116 h 697"/>
                  <a:gd name="T16" fmla="*/ 554 w 675"/>
                  <a:gd name="T17"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97">
                    <a:moveTo>
                      <a:pt x="554" y="0"/>
                    </a:moveTo>
                    <a:cubicBezTo>
                      <a:pt x="18" y="562"/>
                      <a:pt x="18" y="562"/>
                      <a:pt x="18" y="562"/>
                    </a:cubicBezTo>
                    <a:cubicBezTo>
                      <a:pt x="7" y="574"/>
                      <a:pt x="0" y="597"/>
                      <a:pt x="5" y="613"/>
                    </a:cubicBezTo>
                    <a:cubicBezTo>
                      <a:pt x="14" y="650"/>
                      <a:pt x="14" y="650"/>
                      <a:pt x="14" y="650"/>
                    </a:cubicBezTo>
                    <a:cubicBezTo>
                      <a:pt x="18" y="666"/>
                      <a:pt x="35" y="682"/>
                      <a:pt x="51" y="686"/>
                    </a:cubicBezTo>
                    <a:cubicBezTo>
                      <a:pt x="89" y="693"/>
                      <a:pt x="89" y="693"/>
                      <a:pt x="89" y="693"/>
                    </a:cubicBezTo>
                    <a:cubicBezTo>
                      <a:pt x="105" y="697"/>
                      <a:pt x="128" y="689"/>
                      <a:pt x="139" y="677"/>
                    </a:cubicBezTo>
                    <a:cubicBezTo>
                      <a:pt x="675" y="116"/>
                      <a:pt x="675" y="116"/>
                      <a:pt x="675" y="116"/>
                    </a:cubicBezTo>
                    <a:cubicBezTo>
                      <a:pt x="554" y="0"/>
                      <a:pt x="554" y="0"/>
                      <a:pt x="554" y="0"/>
                    </a:cubicBezTo>
                  </a:path>
                </a:pathLst>
              </a:custGeom>
              <a:solidFill>
                <a:srgbClr val="DF3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04" name="Freeform 17"/>
              <p:cNvSpPr>
                <a:spLocks/>
              </p:cNvSpPr>
              <p:nvPr/>
            </p:nvSpPr>
            <p:spPr bwMode="auto">
              <a:xfrm>
                <a:off x="3879850" y="4449763"/>
                <a:ext cx="1247775" cy="1287463"/>
              </a:xfrm>
              <a:custGeom>
                <a:avLst/>
                <a:gdLst>
                  <a:gd name="T0" fmla="*/ 553 w 674"/>
                  <a:gd name="T1" fmla="*/ 0 h 696"/>
                  <a:gd name="T2" fmla="*/ 17 w 674"/>
                  <a:gd name="T3" fmla="*/ 561 h 696"/>
                  <a:gd name="T4" fmla="*/ 4 w 674"/>
                  <a:gd name="T5" fmla="*/ 613 h 696"/>
                  <a:gd name="T6" fmla="*/ 13 w 674"/>
                  <a:gd name="T7" fmla="*/ 650 h 696"/>
                  <a:gd name="T8" fmla="*/ 50 w 674"/>
                  <a:gd name="T9" fmla="*/ 685 h 696"/>
                  <a:gd name="T10" fmla="*/ 88 w 674"/>
                  <a:gd name="T11" fmla="*/ 693 h 696"/>
                  <a:gd name="T12" fmla="*/ 138 w 674"/>
                  <a:gd name="T13" fmla="*/ 677 h 696"/>
                  <a:gd name="T14" fmla="*/ 674 w 674"/>
                  <a:gd name="T15" fmla="*/ 115 h 696"/>
                  <a:gd name="T16" fmla="*/ 553 w 674"/>
                  <a:gd name="T17"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4" h="696">
                    <a:moveTo>
                      <a:pt x="553" y="0"/>
                    </a:moveTo>
                    <a:cubicBezTo>
                      <a:pt x="17" y="561"/>
                      <a:pt x="17" y="561"/>
                      <a:pt x="17" y="561"/>
                    </a:cubicBezTo>
                    <a:cubicBezTo>
                      <a:pt x="6" y="573"/>
                      <a:pt x="0" y="597"/>
                      <a:pt x="4" y="613"/>
                    </a:cubicBezTo>
                    <a:cubicBezTo>
                      <a:pt x="13" y="650"/>
                      <a:pt x="13" y="650"/>
                      <a:pt x="13" y="650"/>
                    </a:cubicBezTo>
                    <a:cubicBezTo>
                      <a:pt x="17" y="666"/>
                      <a:pt x="34" y="682"/>
                      <a:pt x="50" y="685"/>
                    </a:cubicBezTo>
                    <a:cubicBezTo>
                      <a:pt x="88" y="693"/>
                      <a:pt x="88" y="693"/>
                      <a:pt x="88" y="693"/>
                    </a:cubicBezTo>
                    <a:cubicBezTo>
                      <a:pt x="104" y="696"/>
                      <a:pt x="127" y="689"/>
                      <a:pt x="138" y="677"/>
                    </a:cubicBezTo>
                    <a:cubicBezTo>
                      <a:pt x="674" y="115"/>
                      <a:pt x="674" y="115"/>
                      <a:pt x="674" y="115"/>
                    </a:cubicBezTo>
                    <a:cubicBezTo>
                      <a:pt x="553" y="0"/>
                      <a:pt x="553" y="0"/>
                      <a:pt x="553" y="0"/>
                    </a:cubicBezTo>
                  </a:path>
                </a:pathLst>
              </a:custGeom>
              <a:solidFill>
                <a:srgbClr val="B23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05" name="Freeform 14"/>
              <p:cNvSpPr>
                <a:spLocks/>
              </p:cNvSpPr>
              <p:nvPr/>
            </p:nvSpPr>
            <p:spPr bwMode="auto">
              <a:xfrm>
                <a:off x="4456113" y="2963863"/>
                <a:ext cx="1231900" cy="1271588"/>
              </a:xfrm>
              <a:custGeom>
                <a:avLst/>
                <a:gdLst>
                  <a:gd name="T0" fmla="*/ 776 w 776"/>
                  <a:gd name="T1" fmla="*/ 135 h 801"/>
                  <a:gd name="T2" fmla="*/ 634 w 776"/>
                  <a:gd name="T3" fmla="*/ 0 h 801"/>
                  <a:gd name="T4" fmla="*/ 0 w 776"/>
                  <a:gd name="T5" fmla="*/ 665 h 801"/>
                  <a:gd name="T6" fmla="*/ 141 w 776"/>
                  <a:gd name="T7" fmla="*/ 801 h 801"/>
                  <a:gd name="T8" fmla="*/ 776 w 776"/>
                  <a:gd name="T9" fmla="*/ 135 h 801"/>
                </a:gdLst>
                <a:ahLst/>
                <a:cxnLst>
                  <a:cxn ang="0">
                    <a:pos x="T0" y="T1"/>
                  </a:cxn>
                  <a:cxn ang="0">
                    <a:pos x="T2" y="T3"/>
                  </a:cxn>
                  <a:cxn ang="0">
                    <a:pos x="T4" y="T5"/>
                  </a:cxn>
                  <a:cxn ang="0">
                    <a:pos x="T6" y="T7"/>
                  </a:cxn>
                  <a:cxn ang="0">
                    <a:pos x="T8" y="T9"/>
                  </a:cxn>
                </a:cxnLst>
                <a:rect l="0" t="0" r="r" b="b"/>
                <a:pathLst>
                  <a:path w="776" h="801">
                    <a:moveTo>
                      <a:pt x="776" y="135"/>
                    </a:moveTo>
                    <a:lnTo>
                      <a:pt x="634" y="0"/>
                    </a:lnTo>
                    <a:lnTo>
                      <a:pt x="0" y="665"/>
                    </a:lnTo>
                    <a:lnTo>
                      <a:pt x="141" y="801"/>
                    </a:lnTo>
                    <a:lnTo>
                      <a:pt x="776" y="135"/>
                    </a:lnTo>
                    <a:close/>
                  </a:path>
                </a:pathLst>
              </a:custGeom>
              <a:solidFill>
                <a:srgbClr val="FA9C0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06" name="Freeform 15"/>
              <p:cNvSpPr>
                <a:spLocks/>
              </p:cNvSpPr>
              <p:nvPr/>
            </p:nvSpPr>
            <p:spPr bwMode="auto">
              <a:xfrm>
                <a:off x="4456113" y="2963863"/>
                <a:ext cx="1231900" cy="1271588"/>
              </a:xfrm>
              <a:custGeom>
                <a:avLst/>
                <a:gdLst>
                  <a:gd name="T0" fmla="*/ 776 w 776"/>
                  <a:gd name="T1" fmla="*/ 135 h 801"/>
                  <a:gd name="T2" fmla="*/ 634 w 776"/>
                  <a:gd name="T3" fmla="*/ 0 h 801"/>
                  <a:gd name="T4" fmla="*/ 0 w 776"/>
                  <a:gd name="T5" fmla="*/ 665 h 801"/>
                  <a:gd name="T6" fmla="*/ 141 w 776"/>
                  <a:gd name="T7" fmla="*/ 801 h 801"/>
                  <a:gd name="T8" fmla="*/ 776 w 776"/>
                  <a:gd name="T9" fmla="*/ 135 h 801"/>
                </a:gdLst>
                <a:ahLst/>
                <a:cxnLst>
                  <a:cxn ang="0">
                    <a:pos x="T0" y="T1"/>
                  </a:cxn>
                  <a:cxn ang="0">
                    <a:pos x="T2" y="T3"/>
                  </a:cxn>
                  <a:cxn ang="0">
                    <a:pos x="T4" y="T5"/>
                  </a:cxn>
                  <a:cxn ang="0">
                    <a:pos x="T6" y="T7"/>
                  </a:cxn>
                  <a:cxn ang="0">
                    <a:pos x="T8" y="T9"/>
                  </a:cxn>
                </a:cxnLst>
                <a:rect l="0" t="0" r="r" b="b"/>
                <a:pathLst>
                  <a:path w="776" h="801">
                    <a:moveTo>
                      <a:pt x="776" y="135"/>
                    </a:moveTo>
                    <a:lnTo>
                      <a:pt x="634" y="0"/>
                    </a:lnTo>
                    <a:lnTo>
                      <a:pt x="0" y="665"/>
                    </a:lnTo>
                    <a:lnTo>
                      <a:pt x="141" y="801"/>
                    </a:lnTo>
                    <a:lnTo>
                      <a:pt x="776"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07" name="Freeform 16"/>
              <p:cNvSpPr>
                <a:spLocks/>
              </p:cNvSpPr>
              <p:nvPr/>
            </p:nvSpPr>
            <p:spPr bwMode="auto">
              <a:xfrm>
                <a:off x="4679950" y="3178175"/>
                <a:ext cx="1231900" cy="1271588"/>
              </a:xfrm>
              <a:custGeom>
                <a:avLst/>
                <a:gdLst>
                  <a:gd name="T0" fmla="*/ 776 w 776"/>
                  <a:gd name="T1" fmla="*/ 135 h 801"/>
                  <a:gd name="T2" fmla="*/ 635 w 776"/>
                  <a:gd name="T3" fmla="*/ 0 h 801"/>
                  <a:gd name="T4" fmla="*/ 0 w 776"/>
                  <a:gd name="T5" fmla="*/ 666 h 801"/>
                  <a:gd name="T6" fmla="*/ 141 w 776"/>
                  <a:gd name="T7" fmla="*/ 801 h 801"/>
                  <a:gd name="T8" fmla="*/ 776 w 776"/>
                  <a:gd name="T9" fmla="*/ 135 h 801"/>
                </a:gdLst>
                <a:ahLst/>
                <a:cxnLst>
                  <a:cxn ang="0">
                    <a:pos x="T0" y="T1"/>
                  </a:cxn>
                  <a:cxn ang="0">
                    <a:pos x="T2" y="T3"/>
                  </a:cxn>
                  <a:cxn ang="0">
                    <a:pos x="T4" y="T5"/>
                  </a:cxn>
                  <a:cxn ang="0">
                    <a:pos x="T6" y="T7"/>
                  </a:cxn>
                  <a:cxn ang="0">
                    <a:pos x="T8" y="T9"/>
                  </a:cxn>
                </a:cxnLst>
                <a:rect l="0" t="0" r="r" b="b"/>
                <a:pathLst>
                  <a:path w="776" h="801">
                    <a:moveTo>
                      <a:pt x="776" y="135"/>
                    </a:moveTo>
                    <a:lnTo>
                      <a:pt x="635" y="0"/>
                    </a:lnTo>
                    <a:lnTo>
                      <a:pt x="0" y="666"/>
                    </a:lnTo>
                    <a:lnTo>
                      <a:pt x="141" y="801"/>
                    </a:lnTo>
                    <a:lnTo>
                      <a:pt x="776" y="135"/>
                    </a:lnTo>
                    <a:close/>
                  </a:path>
                </a:pathLst>
              </a:custGeom>
              <a:solidFill>
                <a:srgbClr val="FA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08" name="Freeform 17"/>
              <p:cNvSpPr>
                <a:spLocks/>
              </p:cNvSpPr>
              <p:nvPr/>
            </p:nvSpPr>
            <p:spPr bwMode="auto">
              <a:xfrm>
                <a:off x="4679950" y="3178175"/>
                <a:ext cx="1231900" cy="1271588"/>
              </a:xfrm>
              <a:custGeom>
                <a:avLst/>
                <a:gdLst>
                  <a:gd name="T0" fmla="*/ 776 w 776"/>
                  <a:gd name="T1" fmla="*/ 135 h 801"/>
                  <a:gd name="T2" fmla="*/ 635 w 776"/>
                  <a:gd name="T3" fmla="*/ 0 h 801"/>
                  <a:gd name="T4" fmla="*/ 0 w 776"/>
                  <a:gd name="T5" fmla="*/ 666 h 801"/>
                  <a:gd name="T6" fmla="*/ 141 w 776"/>
                  <a:gd name="T7" fmla="*/ 801 h 801"/>
                  <a:gd name="T8" fmla="*/ 776 w 776"/>
                  <a:gd name="T9" fmla="*/ 135 h 801"/>
                </a:gdLst>
                <a:ahLst/>
                <a:cxnLst>
                  <a:cxn ang="0">
                    <a:pos x="T0" y="T1"/>
                  </a:cxn>
                  <a:cxn ang="0">
                    <a:pos x="T2" y="T3"/>
                  </a:cxn>
                  <a:cxn ang="0">
                    <a:pos x="T4" y="T5"/>
                  </a:cxn>
                  <a:cxn ang="0">
                    <a:pos x="T6" y="T7"/>
                  </a:cxn>
                  <a:cxn ang="0">
                    <a:pos x="T8" y="T9"/>
                  </a:cxn>
                </a:cxnLst>
                <a:rect l="0" t="0" r="r" b="b"/>
                <a:pathLst>
                  <a:path w="776" h="801">
                    <a:moveTo>
                      <a:pt x="776" y="135"/>
                    </a:moveTo>
                    <a:lnTo>
                      <a:pt x="635" y="0"/>
                    </a:lnTo>
                    <a:lnTo>
                      <a:pt x="0" y="666"/>
                    </a:lnTo>
                    <a:lnTo>
                      <a:pt x="141" y="801"/>
                    </a:lnTo>
                    <a:lnTo>
                      <a:pt x="776"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09" name="Freeform 18"/>
              <p:cNvSpPr>
                <a:spLocks/>
              </p:cNvSpPr>
              <p:nvPr/>
            </p:nvSpPr>
            <p:spPr bwMode="auto">
              <a:xfrm>
                <a:off x="4903788" y="3392488"/>
                <a:ext cx="1231900" cy="1270000"/>
              </a:xfrm>
              <a:custGeom>
                <a:avLst/>
                <a:gdLst>
                  <a:gd name="T0" fmla="*/ 776 w 776"/>
                  <a:gd name="T1" fmla="*/ 134 h 800"/>
                  <a:gd name="T2" fmla="*/ 635 w 776"/>
                  <a:gd name="T3" fmla="*/ 0 h 800"/>
                  <a:gd name="T4" fmla="*/ 0 w 776"/>
                  <a:gd name="T5" fmla="*/ 666 h 800"/>
                  <a:gd name="T6" fmla="*/ 141 w 776"/>
                  <a:gd name="T7" fmla="*/ 800 h 800"/>
                  <a:gd name="T8" fmla="*/ 776 w 776"/>
                  <a:gd name="T9" fmla="*/ 134 h 800"/>
                </a:gdLst>
                <a:ahLst/>
                <a:cxnLst>
                  <a:cxn ang="0">
                    <a:pos x="T0" y="T1"/>
                  </a:cxn>
                  <a:cxn ang="0">
                    <a:pos x="T2" y="T3"/>
                  </a:cxn>
                  <a:cxn ang="0">
                    <a:pos x="T4" y="T5"/>
                  </a:cxn>
                  <a:cxn ang="0">
                    <a:pos x="T6" y="T7"/>
                  </a:cxn>
                  <a:cxn ang="0">
                    <a:pos x="T8" y="T9"/>
                  </a:cxn>
                </a:cxnLst>
                <a:rect l="0" t="0" r="r" b="b"/>
                <a:pathLst>
                  <a:path w="776" h="800">
                    <a:moveTo>
                      <a:pt x="776" y="134"/>
                    </a:moveTo>
                    <a:lnTo>
                      <a:pt x="635" y="0"/>
                    </a:lnTo>
                    <a:lnTo>
                      <a:pt x="0" y="666"/>
                    </a:lnTo>
                    <a:lnTo>
                      <a:pt x="141" y="800"/>
                    </a:lnTo>
                    <a:lnTo>
                      <a:pt x="776" y="134"/>
                    </a:lnTo>
                    <a:close/>
                  </a:path>
                </a:pathLst>
              </a:custGeom>
              <a:solidFill>
                <a:srgbClr val="013A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10" name="Freeform 19"/>
              <p:cNvSpPr>
                <a:spLocks/>
              </p:cNvSpPr>
              <p:nvPr/>
            </p:nvSpPr>
            <p:spPr bwMode="auto">
              <a:xfrm>
                <a:off x="4903788" y="3392488"/>
                <a:ext cx="1231900" cy="1270000"/>
              </a:xfrm>
              <a:custGeom>
                <a:avLst/>
                <a:gdLst>
                  <a:gd name="T0" fmla="*/ 776 w 776"/>
                  <a:gd name="T1" fmla="*/ 134 h 800"/>
                  <a:gd name="T2" fmla="*/ 635 w 776"/>
                  <a:gd name="T3" fmla="*/ 0 h 800"/>
                  <a:gd name="T4" fmla="*/ 0 w 776"/>
                  <a:gd name="T5" fmla="*/ 666 h 800"/>
                  <a:gd name="T6" fmla="*/ 141 w 776"/>
                  <a:gd name="T7" fmla="*/ 800 h 800"/>
                  <a:gd name="T8" fmla="*/ 776 w 776"/>
                  <a:gd name="T9" fmla="*/ 134 h 800"/>
                </a:gdLst>
                <a:ahLst/>
                <a:cxnLst>
                  <a:cxn ang="0">
                    <a:pos x="T0" y="T1"/>
                  </a:cxn>
                  <a:cxn ang="0">
                    <a:pos x="T2" y="T3"/>
                  </a:cxn>
                  <a:cxn ang="0">
                    <a:pos x="T4" y="T5"/>
                  </a:cxn>
                  <a:cxn ang="0">
                    <a:pos x="T6" y="T7"/>
                  </a:cxn>
                  <a:cxn ang="0">
                    <a:pos x="T8" y="T9"/>
                  </a:cxn>
                </a:cxnLst>
                <a:rect l="0" t="0" r="r" b="b"/>
                <a:pathLst>
                  <a:path w="776" h="800">
                    <a:moveTo>
                      <a:pt x="776" y="134"/>
                    </a:moveTo>
                    <a:lnTo>
                      <a:pt x="635" y="0"/>
                    </a:lnTo>
                    <a:lnTo>
                      <a:pt x="0" y="666"/>
                    </a:lnTo>
                    <a:lnTo>
                      <a:pt x="141" y="800"/>
                    </a:lnTo>
                    <a:lnTo>
                      <a:pt x="776"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11" name="Freeform 20"/>
              <p:cNvSpPr>
                <a:spLocks/>
              </p:cNvSpPr>
              <p:nvPr/>
            </p:nvSpPr>
            <p:spPr bwMode="auto">
              <a:xfrm>
                <a:off x="5462588" y="1908175"/>
                <a:ext cx="1233488" cy="1270000"/>
              </a:xfrm>
              <a:custGeom>
                <a:avLst/>
                <a:gdLst>
                  <a:gd name="T0" fmla="*/ 777 w 777"/>
                  <a:gd name="T1" fmla="*/ 134 h 800"/>
                  <a:gd name="T2" fmla="*/ 635 w 777"/>
                  <a:gd name="T3" fmla="*/ 0 h 800"/>
                  <a:gd name="T4" fmla="*/ 0 w 777"/>
                  <a:gd name="T5" fmla="*/ 665 h 800"/>
                  <a:gd name="T6" fmla="*/ 142 w 777"/>
                  <a:gd name="T7" fmla="*/ 800 h 800"/>
                  <a:gd name="T8" fmla="*/ 777 w 777"/>
                  <a:gd name="T9" fmla="*/ 134 h 800"/>
                </a:gdLst>
                <a:ahLst/>
                <a:cxnLst>
                  <a:cxn ang="0">
                    <a:pos x="T0" y="T1"/>
                  </a:cxn>
                  <a:cxn ang="0">
                    <a:pos x="T2" y="T3"/>
                  </a:cxn>
                  <a:cxn ang="0">
                    <a:pos x="T4" y="T5"/>
                  </a:cxn>
                  <a:cxn ang="0">
                    <a:pos x="T6" y="T7"/>
                  </a:cxn>
                  <a:cxn ang="0">
                    <a:pos x="T8" y="T9"/>
                  </a:cxn>
                </a:cxnLst>
                <a:rect l="0" t="0" r="r" b="b"/>
                <a:pathLst>
                  <a:path w="777" h="800">
                    <a:moveTo>
                      <a:pt x="777" y="134"/>
                    </a:moveTo>
                    <a:lnTo>
                      <a:pt x="635" y="0"/>
                    </a:lnTo>
                    <a:lnTo>
                      <a:pt x="0" y="665"/>
                    </a:lnTo>
                    <a:lnTo>
                      <a:pt x="142" y="800"/>
                    </a:lnTo>
                    <a:lnTo>
                      <a:pt x="777" y="134"/>
                    </a:lnTo>
                    <a:close/>
                  </a:path>
                </a:pathLst>
              </a:custGeom>
              <a:solidFill>
                <a:srgbClr val="6C2B43">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12" name="Freeform 21"/>
              <p:cNvSpPr>
                <a:spLocks/>
              </p:cNvSpPr>
              <p:nvPr/>
            </p:nvSpPr>
            <p:spPr bwMode="auto">
              <a:xfrm>
                <a:off x="5462588" y="1908175"/>
                <a:ext cx="1233488" cy="1270000"/>
              </a:xfrm>
              <a:custGeom>
                <a:avLst/>
                <a:gdLst>
                  <a:gd name="T0" fmla="*/ 777 w 777"/>
                  <a:gd name="T1" fmla="*/ 134 h 800"/>
                  <a:gd name="T2" fmla="*/ 635 w 777"/>
                  <a:gd name="T3" fmla="*/ 0 h 800"/>
                  <a:gd name="T4" fmla="*/ 0 w 777"/>
                  <a:gd name="T5" fmla="*/ 665 h 800"/>
                  <a:gd name="T6" fmla="*/ 142 w 777"/>
                  <a:gd name="T7" fmla="*/ 800 h 800"/>
                  <a:gd name="T8" fmla="*/ 777 w 777"/>
                  <a:gd name="T9" fmla="*/ 134 h 800"/>
                </a:gdLst>
                <a:ahLst/>
                <a:cxnLst>
                  <a:cxn ang="0">
                    <a:pos x="T0" y="T1"/>
                  </a:cxn>
                  <a:cxn ang="0">
                    <a:pos x="T2" y="T3"/>
                  </a:cxn>
                  <a:cxn ang="0">
                    <a:pos x="T4" y="T5"/>
                  </a:cxn>
                  <a:cxn ang="0">
                    <a:pos x="T6" y="T7"/>
                  </a:cxn>
                  <a:cxn ang="0">
                    <a:pos x="T8" y="T9"/>
                  </a:cxn>
                </a:cxnLst>
                <a:rect l="0" t="0" r="r" b="b"/>
                <a:pathLst>
                  <a:path w="777" h="800">
                    <a:moveTo>
                      <a:pt x="777" y="134"/>
                    </a:moveTo>
                    <a:lnTo>
                      <a:pt x="635" y="0"/>
                    </a:lnTo>
                    <a:lnTo>
                      <a:pt x="0" y="665"/>
                    </a:lnTo>
                    <a:lnTo>
                      <a:pt x="142" y="800"/>
                    </a:lnTo>
                    <a:lnTo>
                      <a:pt x="777"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13" name="Freeform 22"/>
              <p:cNvSpPr>
                <a:spLocks/>
              </p:cNvSpPr>
              <p:nvPr/>
            </p:nvSpPr>
            <p:spPr bwMode="auto">
              <a:xfrm>
                <a:off x="5688013" y="2120900"/>
                <a:ext cx="1233488" cy="1271588"/>
              </a:xfrm>
              <a:custGeom>
                <a:avLst/>
                <a:gdLst>
                  <a:gd name="T0" fmla="*/ 777 w 777"/>
                  <a:gd name="T1" fmla="*/ 135 h 801"/>
                  <a:gd name="T2" fmla="*/ 635 w 777"/>
                  <a:gd name="T3" fmla="*/ 0 h 801"/>
                  <a:gd name="T4" fmla="*/ 0 w 777"/>
                  <a:gd name="T5" fmla="*/ 666 h 801"/>
                  <a:gd name="T6" fmla="*/ 141 w 777"/>
                  <a:gd name="T7" fmla="*/ 801 h 801"/>
                  <a:gd name="T8" fmla="*/ 777 w 777"/>
                  <a:gd name="T9" fmla="*/ 135 h 801"/>
                </a:gdLst>
                <a:ahLst/>
                <a:cxnLst>
                  <a:cxn ang="0">
                    <a:pos x="T0" y="T1"/>
                  </a:cxn>
                  <a:cxn ang="0">
                    <a:pos x="T2" y="T3"/>
                  </a:cxn>
                  <a:cxn ang="0">
                    <a:pos x="T4" y="T5"/>
                  </a:cxn>
                  <a:cxn ang="0">
                    <a:pos x="T6" y="T7"/>
                  </a:cxn>
                  <a:cxn ang="0">
                    <a:pos x="T8" y="T9"/>
                  </a:cxn>
                </a:cxnLst>
                <a:rect l="0" t="0" r="r" b="b"/>
                <a:pathLst>
                  <a:path w="777" h="801">
                    <a:moveTo>
                      <a:pt x="777" y="135"/>
                    </a:moveTo>
                    <a:lnTo>
                      <a:pt x="635" y="0"/>
                    </a:lnTo>
                    <a:lnTo>
                      <a:pt x="0" y="666"/>
                    </a:lnTo>
                    <a:lnTo>
                      <a:pt x="141" y="801"/>
                    </a:lnTo>
                    <a:lnTo>
                      <a:pt x="777" y="135"/>
                    </a:lnTo>
                    <a:close/>
                  </a:path>
                </a:pathLst>
              </a:custGeom>
              <a:solidFill>
                <a:srgbClr val="6C2B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14" name="Freeform 23"/>
              <p:cNvSpPr>
                <a:spLocks/>
              </p:cNvSpPr>
              <p:nvPr/>
            </p:nvSpPr>
            <p:spPr bwMode="auto">
              <a:xfrm>
                <a:off x="5688013" y="2120900"/>
                <a:ext cx="1233488" cy="1271588"/>
              </a:xfrm>
              <a:custGeom>
                <a:avLst/>
                <a:gdLst>
                  <a:gd name="T0" fmla="*/ 777 w 777"/>
                  <a:gd name="T1" fmla="*/ 135 h 801"/>
                  <a:gd name="T2" fmla="*/ 635 w 777"/>
                  <a:gd name="T3" fmla="*/ 0 h 801"/>
                  <a:gd name="T4" fmla="*/ 0 w 777"/>
                  <a:gd name="T5" fmla="*/ 666 h 801"/>
                  <a:gd name="T6" fmla="*/ 141 w 777"/>
                  <a:gd name="T7" fmla="*/ 801 h 801"/>
                  <a:gd name="T8" fmla="*/ 777 w 777"/>
                  <a:gd name="T9" fmla="*/ 135 h 801"/>
                </a:gdLst>
                <a:ahLst/>
                <a:cxnLst>
                  <a:cxn ang="0">
                    <a:pos x="T0" y="T1"/>
                  </a:cxn>
                  <a:cxn ang="0">
                    <a:pos x="T2" y="T3"/>
                  </a:cxn>
                  <a:cxn ang="0">
                    <a:pos x="T4" y="T5"/>
                  </a:cxn>
                  <a:cxn ang="0">
                    <a:pos x="T6" y="T7"/>
                  </a:cxn>
                  <a:cxn ang="0">
                    <a:pos x="T8" y="T9"/>
                  </a:cxn>
                </a:cxnLst>
                <a:rect l="0" t="0" r="r" b="b"/>
                <a:pathLst>
                  <a:path w="777" h="801">
                    <a:moveTo>
                      <a:pt x="777" y="135"/>
                    </a:moveTo>
                    <a:lnTo>
                      <a:pt x="635" y="0"/>
                    </a:lnTo>
                    <a:lnTo>
                      <a:pt x="0" y="666"/>
                    </a:lnTo>
                    <a:lnTo>
                      <a:pt x="141" y="801"/>
                    </a:lnTo>
                    <a:lnTo>
                      <a:pt x="77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15" name="Freeform 24"/>
              <p:cNvSpPr>
                <a:spLocks/>
              </p:cNvSpPr>
              <p:nvPr/>
            </p:nvSpPr>
            <p:spPr bwMode="auto">
              <a:xfrm>
                <a:off x="5911851" y="2335213"/>
                <a:ext cx="1233488" cy="1270000"/>
              </a:xfrm>
              <a:custGeom>
                <a:avLst/>
                <a:gdLst>
                  <a:gd name="T0" fmla="*/ 777 w 777"/>
                  <a:gd name="T1" fmla="*/ 134 h 800"/>
                  <a:gd name="T2" fmla="*/ 636 w 777"/>
                  <a:gd name="T3" fmla="*/ 0 h 800"/>
                  <a:gd name="T4" fmla="*/ 0 w 777"/>
                  <a:gd name="T5" fmla="*/ 666 h 800"/>
                  <a:gd name="T6" fmla="*/ 141 w 777"/>
                  <a:gd name="T7" fmla="*/ 800 h 800"/>
                  <a:gd name="T8" fmla="*/ 777 w 777"/>
                  <a:gd name="T9" fmla="*/ 134 h 800"/>
                </a:gdLst>
                <a:ahLst/>
                <a:cxnLst>
                  <a:cxn ang="0">
                    <a:pos x="T0" y="T1"/>
                  </a:cxn>
                  <a:cxn ang="0">
                    <a:pos x="T2" y="T3"/>
                  </a:cxn>
                  <a:cxn ang="0">
                    <a:pos x="T4" y="T5"/>
                  </a:cxn>
                  <a:cxn ang="0">
                    <a:pos x="T6" y="T7"/>
                  </a:cxn>
                  <a:cxn ang="0">
                    <a:pos x="T8" y="T9"/>
                  </a:cxn>
                </a:cxnLst>
                <a:rect l="0" t="0" r="r" b="b"/>
                <a:pathLst>
                  <a:path w="777" h="800">
                    <a:moveTo>
                      <a:pt x="777" y="134"/>
                    </a:moveTo>
                    <a:lnTo>
                      <a:pt x="636" y="0"/>
                    </a:lnTo>
                    <a:lnTo>
                      <a:pt x="0" y="666"/>
                    </a:lnTo>
                    <a:lnTo>
                      <a:pt x="141" y="800"/>
                    </a:lnTo>
                    <a:lnTo>
                      <a:pt x="777" y="134"/>
                    </a:lnTo>
                    <a:close/>
                  </a:path>
                </a:pathLst>
              </a:custGeom>
              <a:solidFill>
                <a:srgbClr val="0F8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16" name="Freeform 25"/>
              <p:cNvSpPr>
                <a:spLocks/>
              </p:cNvSpPr>
              <p:nvPr/>
            </p:nvSpPr>
            <p:spPr bwMode="auto">
              <a:xfrm>
                <a:off x="5911851" y="2335213"/>
                <a:ext cx="1233488" cy="1270000"/>
              </a:xfrm>
              <a:custGeom>
                <a:avLst/>
                <a:gdLst>
                  <a:gd name="T0" fmla="*/ 777 w 777"/>
                  <a:gd name="T1" fmla="*/ 134 h 800"/>
                  <a:gd name="T2" fmla="*/ 636 w 777"/>
                  <a:gd name="T3" fmla="*/ 0 h 800"/>
                  <a:gd name="T4" fmla="*/ 0 w 777"/>
                  <a:gd name="T5" fmla="*/ 666 h 800"/>
                  <a:gd name="T6" fmla="*/ 141 w 777"/>
                  <a:gd name="T7" fmla="*/ 800 h 800"/>
                  <a:gd name="T8" fmla="*/ 777 w 777"/>
                  <a:gd name="T9" fmla="*/ 134 h 800"/>
                </a:gdLst>
                <a:ahLst/>
                <a:cxnLst>
                  <a:cxn ang="0">
                    <a:pos x="T0" y="T1"/>
                  </a:cxn>
                  <a:cxn ang="0">
                    <a:pos x="T2" y="T3"/>
                  </a:cxn>
                  <a:cxn ang="0">
                    <a:pos x="T4" y="T5"/>
                  </a:cxn>
                  <a:cxn ang="0">
                    <a:pos x="T6" y="T7"/>
                  </a:cxn>
                  <a:cxn ang="0">
                    <a:pos x="T8" y="T9"/>
                  </a:cxn>
                </a:cxnLst>
                <a:rect l="0" t="0" r="r" b="b"/>
                <a:pathLst>
                  <a:path w="777" h="800">
                    <a:moveTo>
                      <a:pt x="777" y="134"/>
                    </a:moveTo>
                    <a:lnTo>
                      <a:pt x="636" y="0"/>
                    </a:lnTo>
                    <a:lnTo>
                      <a:pt x="0" y="666"/>
                    </a:lnTo>
                    <a:lnTo>
                      <a:pt x="141" y="800"/>
                    </a:lnTo>
                    <a:lnTo>
                      <a:pt x="777"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17" name="Freeform 26"/>
              <p:cNvSpPr>
                <a:spLocks/>
              </p:cNvSpPr>
              <p:nvPr/>
            </p:nvSpPr>
            <p:spPr bwMode="auto">
              <a:xfrm>
                <a:off x="6470651" y="769938"/>
                <a:ext cx="1233488" cy="1350963"/>
              </a:xfrm>
              <a:custGeom>
                <a:avLst/>
                <a:gdLst>
                  <a:gd name="T0" fmla="*/ 777 w 777"/>
                  <a:gd name="T1" fmla="*/ 185 h 851"/>
                  <a:gd name="T2" fmla="*/ 684 w 777"/>
                  <a:gd name="T3" fmla="*/ 0 h 851"/>
                  <a:gd name="T4" fmla="*/ 0 w 777"/>
                  <a:gd name="T5" fmla="*/ 717 h 851"/>
                  <a:gd name="T6" fmla="*/ 142 w 777"/>
                  <a:gd name="T7" fmla="*/ 851 h 851"/>
                  <a:gd name="T8" fmla="*/ 777 w 777"/>
                  <a:gd name="T9" fmla="*/ 185 h 851"/>
                </a:gdLst>
                <a:ahLst/>
                <a:cxnLst>
                  <a:cxn ang="0">
                    <a:pos x="T0" y="T1"/>
                  </a:cxn>
                  <a:cxn ang="0">
                    <a:pos x="T2" y="T3"/>
                  </a:cxn>
                  <a:cxn ang="0">
                    <a:pos x="T4" y="T5"/>
                  </a:cxn>
                  <a:cxn ang="0">
                    <a:pos x="T6" y="T7"/>
                  </a:cxn>
                  <a:cxn ang="0">
                    <a:pos x="T8" y="T9"/>
                  </a:cxn>
                </a:cxnLst>
                <a:rect l="0" t="0" r="r" b="b"/>
                <a:pathLst>
                  <a:path w="777" h="851">
                    <a:moveTo>
                      <a:pt x="777" y="185"/>
                    </a:moveTo>
                    <a:lnTo>
                      <a:pt x="684" y="0"/>
                    </a:lnTo>
                    <a:lnTo>
                      <a:pt x="0" y="717"/>
                    </a:lnTo>
                    <a:lnTo>
                      <a:pt x="142" y="851"/>
                    </a:lnTo>
                    <a:lnTo>
                      <a:pt x="777" y="185"/>
                    </a:lnTo>
                    <a:close/>
                  </a:path>
                </a:pathLst>
              </a:custGeom>
              <a:solidFill>
                <a:srgbClr val="90BC33">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18" name="Freeform 27"/>
              <p:cNvSpPr>
                <a:spLocks/>
              </p:cNvSpPr>
              <p:nvPr/>
            </p:nvSpPr>
            <p:spPr bwMode="auto">
              <a:xfrm>
                <a:off x="6470651" y="769938"/>
                <a:ext cx="1233488" cy="1350963"/>
              </a:xfrm>
              <a:custGeom>
                <a:avLst/>
                <a:gdLst>
                  <a:gd name="T0" fmla="*/ 777 w 777"/>
                  <a:gd name="T1" fmla="*/ 185 h 851"/>
                  <a:gd name="T2" fmla="*/ 684 w 777"/>
                  <a:gd name="T3" fmla="*/ 0 h 851"/>
                  <a:gd name="T4" fmla="*/ 0 w 777"/>
                  <a:gd name="T5" fmla="*/ 717 h 851"/>
                  <a:gd name="T6" fmla="*/ 142 w 777"/>
                  <a:gd name="T7" fmla="*/ 851 h 851"/>
                  <a:gd name="T8" fmla="*/ 777 w 777"/>
                  <a:gd name="T9" fmla="*/ 185 h 851"/>
                </a:gdLst>
                <a:ahLst/>
                <a:cxnLst>
                  <a:cxn ang="0">
                    <a:pos x="T0" y="T1"/>
                  </a:cxn>
                  <a:cxn ang="0">
                    <a:pos x="T2" y="T3"/>
                  </a:cxn>
                  <a:cxn ang="0">
                    <a:pos x="T4" y="T5"/>
                  </a:cxn>
                  <a:cxn ang="0">
                    <a:pos x="T6" y="T7"/>
                  </a:cxn>
                  <a:cxn ang="0">
                    <a:pos x="T8" y="T9"/>
                  </a:cxn>
                </a:cxnLst>
                <a:rect l="0" t="0" r="r" b="b"/>
                <a:pathLst>
                  <a:path w="777" h="851">
                    <a:moveTo>
                      <a:pt x="777" y="185"/>
                    </a:moveTo>
                    <a:lnTo>
                      <a:pt x="684" y="0"/>
                    </a:lnTo>
                    <a:lnTo>
                      <a:pt x="0" y="717"/>
                    </a:lnTo>
                    <a:lnTo>
                      <a:pt x="142" y="851"/>
                    </a:lnTo>
                    <a:lnTo>
                      <a:pt x="777" y="1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19" name="Freeform 28"/>
              <p:cNvSpPr>
                <a:spLocks/>
              </p:cNvSpPr>
              <p:nvPr/>
            </p:nvSpPr>
            <p:spPr bwMode="auto">
              <a:xfrm>
                <a:off x="6696076" y="1063625"/>
                <a:ext cx="1231900" cy="1271588"/>
              </a:xfrm>
              <a:custGeom>
                <a:avLst/>
                <a:gdLst>
                  <a:gd name="T0" fmla="*/ 776 w 776"/>
                  <a:gd name="T1" fmla="*/ 136 h 801"/>
                  <a:gd name="T2" fmla="*/ 635 w 776"/>
                  <a:gd name="T3" fmla="*/ 0 h 801"/>
                  <a:gd name="T4" fmla="*/ 0 w 776"/>
                  <a:gd name="T5" fmla="*/ 666 h 801"/>
                  <a:gd name="T6" fmla="*/ 142 w 776"/>
                  <a:gd name="T7" fmla="*/ 801 h 801"/>
                  <a:gd name="T8" fmla="*/ 776 w 776"/>
                  <a:gd name="T9" fmla="*/ 136 h 801"/>
                </a:gdLst>
                <a:ahLst/>
                <a:cxnLst>
                  <a:cxn ang="0">
                    <a:pos x="T0" y="T1"/>
                  </a:cxn>
                  <a:cxn ang="0">
                    <a:pos x="T2" y="T3"/>
                  </a:cxn>
                  <a:cxn ang="0">
                    <a:pos x="T4" y="T5"/>
                  </a:cxn>
                  <a:cxn ang="0">
                    <a:pos x="T6" y="T7"/>
                  </a:cxn>
                  <a:cxn ang="0">
                    <a:pos x="T8" y="T9"/>
                  </a:cxn>
                </a:cxnLst>
                <a:rect l="0" t="0" r="r" b="b"/>
                <a:pathLst>
                  <a:path w="776" h="801">
                    <a:moveTo>
                      <a:pt x="776" y="136"/>
                    </a:moveTo>
                    <a:lnTo>
                      <a:pt x="635" y="0"/>
                    </a:lnTo>
                    <a:lnTo>
                      <a:pt x="0" y="666"/>
                    </a:lnTo>
                    <a:lnTo>
                      <a:pt x="142" y="801"/>
                    </a:lnTo>
                    <a:lnTo>
                      <a:pt x="776" y="136"/>
                    </a:lnTo>
                    <a:close/>
                  </a:path>
                </a:pathLst>
              </a:custGeom>
              <a:solidFill>
                <a:srgbClr val="90B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20" name="Freeform 29"/>
              <p:cNvSpPr>
                <a:spLocks/>
              </p:cNvSpPr>
              <p:nvPr/>
            </p:nvSpPr>
            <p:spPr bwMode="auto">
              <a:xfrm>
                <a:off x="6696076" y="1063625"/>
                <a:ext cx="1231900" cy="1271588"/>
              </a:xfrm>
              <a:custGeom>
                <a:avLst/>
                <a:gdLst>
                  <a:gd name="T0" fmla="*/ 776 w 776"/>
                  <a:gd name="T1" fmla="*/ 136 h 801"/>
                  <a:gd name="T2" fmla="*/ 635 w 776"/>
                  <a:gd name="T3" fmla="*/ 0 h 801"/>
                  <a:gd name="T4" fmla="*/ 0 w 776"/>
                  <a:gd name="T5" fmla="*/ 666 h 801"/>
                  <a:gd name="T6" fmla="*/ 142 w 776"/>
                  <a:gd name="T7" fmla="*/ 801 h 801"/>
                  <a:gd name="T8" fmla="*/ 776 w 776"/>
                  <a:gd name="T9" fmla="*/ 136 h 801"/>
                </a:gdLst>
                <a:ahLst/>
                <a:cxnLst>
                  <a:cxn ang="0">
                    <a:pos x="T0" y="T1"/>
                  </a:cxn>
                  <a:cxn ang="0">
                    <a:pos x="T2" y="T3"/>
                  </a:cxn>
                  <a:cxn ang="0">
                    <a:pos x="T4" y="T5"/>
                  </a:cxn>
                  <a:cxn ang="0">
                    <a:pos x="T6" y="T7"/>
                  </a:cxn>
                  <a:cxn ang="0">
                    <a:pos x="T8" y="T9"/>
                  </a:cxn>
                </a:cxnLst>
                <a:rect l="0" t="0" r="r" b="b"/>
                <a:pathLst>
                  <a:path w="776" h="801">
                    <a:moveTo>
                      <a:pt x="776" y="136"/>
                    </a:moveTo>
                    <a:lnTo>
                      <a:pt x="635" y="0"/>
                    </a:lnTo>
                    <a:lnTo>
                      <a:pt x="0" y="666"/>
                    </a:lnTo>
                    <a:lnTo>
                      <a:pt x="142" y="801"/>
                    </a:lnTo>
                    <a:lnTo>
                      <a:pt x="776" y="1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21" name="Freeform 30"/>
              <p:cNvSpPr>
                <a:spLocks/>
              </p:cNvSpPr>
              <p:nvPr/>
            </p:nvSpPr>
            <p:spPr bwMode="auto">
              <a:xfrm>
                <a:off x="6921501" y="1279525"/>
                <a:ext cx="1308100" cy="1268413"/>
              </a:xfrm>
              <a:custGeom>
                <a:avLst/>
                <a:gdLst>
                  <a:gd name="T0" fmla="*/ 824 w 824"/>
                  <a:gd name="T1" fmla="*/ 83 h 799"/>
                  <a:gd name="T2" fmla="*/ 634 w 824"/>
                  <a:gd name="T3" fmla="*/ 0 h 799"/>
                  <a:gd name="T4" fmla="*/ 0 w 824"/>
                  <a:gd name="T5" fmla="*/ 665 h 799"/>
                  <a:gd name="T6" fmla="*/ 141 w 824"/>
                  <a:gd name="T7" fmla="*/ 799 h 799"/>
                  <a:gd name="T8" fmla="*/ 824 w 824"/>
                  <a:gd name="T9" fmla="*/ 83 h 799"/>
                </a:gdLst>
                <a:ahLst/>
                <a:cxnLst>
                  <a:cxn ang="0">
                    <a:pos x="T0" y="T1"/>
                  </a:cxn>
                  <a:cxn ang="0">
                    <a:pos x="T2" y="T3"/>
                  </a:cxn>
                  <a:cxn ang="0">
                    <a:pos x="T4" y="T5"/>
                  </a:cxn>
                  <a:cxn ang="0">
                    <a:pos x="T6" y="T7"/>
                  </a:cxn>
                  <a:cxn ang="0">
                    <a:pos x="T8" y="T9"/>
                  </a:cxn>
                </a:cxnLst>
                <a:rect l="0" t="0" r="r" b="b"/>
                <a:pathLst>
                  <a:path w="824" h="799">
                    <a:moveTo>
                      <a:pt x="824" y="83"/>
                    </a:moveTo>
                    <a:lnTo>
                      <a:pt x="634" y="0"/>
                    </a:lnTo>
                    <a:lnTo>
                      <a:pt x="0" y="665"/>
                    </a:lnTo>
                    <a:lnTo>
                      <a:pt x="141" y="799"/>
                    </a:lnTo>
                    <a:lnTo>
                      <a:pt x="824" y="83"/>
                    </a:lnTo>
                    <a:close/>
                  </a:path>
                </a:pathLst>
              </a:custGeom>
              <a:solidFill>
                <a:srgbClr val="ED97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22" name="Freeform 31"/>
              <p:cNvSpPr>
                <a:spLocks/>
              </p:cNvSpPr>
              <p:nvPr/>
            </p:nvSpPr>
            <p:spPr bwMode="auto">
              <a:xfrm>
                <a:off x="6921501" y="1279525"/>
                <a:ext cx="1308100" cy="1268413"/>
              </a:xfrm>
              <a:custGeom>
                <a:avLst/>
                <a:gdLst>
                  <a:gd name="T0" fmla="*/ 824 w 824"/>
                  <a:gd name="T1" fmla="*/ 83 h 799"/>
                  <a:gd name="T2" fmla="*/ 634 w 824"/>
                  <a:gd name="T3" fmla="*/ 0 h 799"/>
                  <a:gd name="T4" fmla="*/ 0 w 824"/>
                  <a:gd name="T5" fmla="*/ 665 h 799"/>
                  <a:gd name="T6" fmla="*/ 141 w 824"/>
                  <a:gd name="T7" fmla="*/ 799 h 799"/>
                  <a:gd name="T8" fmla="*/ 824 w 824"/>
                  <a:gd name="T9" fmla="*/ 83 h 799"/>
                </a:gdLst>
                <a:ahLst/>
                <a:cxnLst>
                  <a:cxn ang="0">
                    <a:pos x="T0" y="T1"/>
                  </a:cxn>
                  <a:cxn ang="0">
                    <a:pos x="T2" y="T3"/>
                  </a:cxn>
                  <a:cxn ang="0">
                    <a:pos x="T4" y="T5"/>
                  </a:cxn>
                  <a:cxn ang="0">
                    <a:pos x="T6" y="T7"/>
                  </a:cxn>
                  <a:cxn ang="0">
                    <a:pos x="T8" y="T9"/>
                  </a:cxn>
                </a:cxnLst>
                <a:rect l="0" t="0" r="r" b="b"/>
                <a:pathLst>
                  <a:path w="824" h="799">
                    <a:moveTo>
                      <a:pt x="824" y="83"/>
                    </a:moveTo>
                    <a:lnTo>
                      <a:pt x="634" y="0"/>
                    </a:lnTo>
                    <a:lnTo>
                      <a:pt x="0" y="665"/>
                    </a:lnTo>
                    <a:lnTo>
                      <a:pt x="141" y="799"/>
                    </a:lnTo>
                    <a:lnTo>
                      <a:pt x="82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23" name="Freeform 32"/>
              <p:cNvSpPr>
                <a:spLocks/>
              </p:cNvSpPr>
              <p:nvPr/>
            </p:nvSpPr>
            <p:spPr bwMode="auto">
              <a:xfrm>
                <a:off x="7781926" y="984250"/>
                <a:ext cx="222250" cy="212725"/>
              </a:xfrm>
              <a:custGeom>
                <a:avLst/>
                <a:gdLst>
                  <a:gd name="T0" fmla="*/ 112 w 120"/>
                  <a:gd name="T1" fmla="*/ 107 h 115"/>
                  <a:gd name="T2" fmla="*/ 46 w 120"/>
                  <a:gd name="T3" fmla="*/ 73 h 115"/>
                  <a:gd name="T4" fmla="*/ 8 w 120"/>
                  <a:gd name="T5" fmla="*/ 8 h 115"/>
                  <a:gd name="T6" fmla="*/ 74 w 120"/>
                  <a:gd name="T7" fmla="*/ 43 h 115"/>
                  <a:gd name="T8" fmla="*/ 112 w 120"/>
                  <a:gd name="T9" fmla="*/ 107 h 115"/>
                </a:gdLst>
                <a:ahLst/>
                <a:cxnLst>
                  <a:cxn ang="0">
                    <a:pos x="T0" y="T1"/>
                  </a:cxn>
                  <a:cxn ang="0">
                    <a:pos x="T2" y="T3"/>
                  </a:cxn>
                  <a:cxn ang="0">
                    <a:pos x="T4" y="T5"/>
                  </a:cxn>
                  <a:cxn ang="0">
                    <a:pos x="T6" y="T7"/>
                  </a:cxn>
                  <a:cxn ang="0">
                    <a:pos x="T8" y="T9"/>
                  </a:cxn>
                </a:cxnLst>
                <a:rect l="0" t="0" r="r" b="b"/>
                <a:pathLst>
                  <a:path w="120" h="115">
                    <a:moveTo>
                      <a:pt x="112" y="107"/>
                    </a:moveTo>
                    <a:cubicBezTo>
                      <a:pt x="104" y="115"/>
                      <a:pt x="74" y="100"/>
                      <a:pt x="46" y="73"/>
                    </a:cubicBezTo>
                    <a:cubicBezTo>
                      <a:pt x="17" y="45"/>
                      <a:pt x="0" y="17"/>
                      <a:pt x="8" y="8"/>
                    </a:cubicBezTo>
                    <a:cubicBezTo>
                      <a:pt x="16" y="0"/>
                      <a:pt x="46" y="15"/>
                      <a:pt x="74" y="43"/>
                    </a:cubicBezTo>
                    <a:cubicBezTo>
                      <a:pt x="103" y="70"/>
                      <a:pt x="120" y="99"/>
                      <a:pt x="112" y="107"/>
                    </a:cubicBezTo>
                    <a:close/>
                  </a:path>
                </a:pathLst>
              </a:custGeom>
              <a:solidFill>
                <a:srgbClr val="32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24" name="Freeform 37"/>
              <p:cNvSpPr>
                <a:spLocks noEditPoints="1"/>
              </p:cNvSpPr>
              <p:nvPr/>
            </p:nvSpPr>
            <p:spPr bwMode="auto">
              <a:xfrm>
                <a:off x="4181475" y="4449763"/>
                <a:ext cx="971550" cy="1206500"/>
              </a:xfrm>
              <a:custGeom>
                <a:avLst/>
                <a:gdLst>
                  <a:gd name="T0" fmla="*/ 525 w 525"/>
                  <a:gd name="T1" fmla="*/ 101 h 652"/>
                  <a:gd name="T2" fmla="*/ 511 w 525"/>
                  <a:gd name="T3" fmla="*/ 115 h 652"/>
                  <a:gd name="T4" fmla="*/ 511 w 525"/>
                  <a:gd name="T5" fmla="*/ 115 h 652"/>
                  <a:gd name="T6" fmla="*/ 45 w 525"/>
                  <a:gd name="T7" fmla="*/ 604 h 652"/>
                  <a:gd name="T8" fmla="*/ 45 w 525"/>
                  <a:gd name="T9" fmla="*/ 604 h 652"/>
                  <a:gd name="T10" fmla="*/ 29 w 525"/>
                  <a:gd name="T11" fmla="*/ 621 h 652"/>
                  <a:gd name="T12" fmla="*/ 0 w 525"/>
                  <a:gd name="T13" fmla="*/ 652 h 652"/>
                  <a:gd name="T14" fmla="*/ 525 w 525"/>
                  <a:gd name="T15" fmla="*/ 101 h 652"/>
                  <a:gd name="T16" fmla="*/ 525 w 525"/>
                  <a:gd name="T17" fmla="*/ 101 h 652"/>
                  <a:gd name="T18" fmla="*/ 390 w 525"/>
                  <a:gd name="T19" fmla="*/ 0 h 652"/>
                  <a:gd name="T20" fmla="*/ 390 w 525"/>
                  <a:gd name="T21" fmla="*/ 0 h 652"/>
                  <a:gd name="T22" fmla="*/ 475 w 525"/>
                  <a:gd name="T23" fmla="*/ 80 h 652"/>
                  <a:gd name="T24" fmla="*/ 390 w 525"/>
                  <a:gd name="T25"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652">
                    <a:moveTo>
                      <a:pt x="525" y="101"/>
                    </a:moveTo>
                    <a:cubicBezTo>
                      <a:pt x="511" y="115"/>
                      <a:pt x="511" y="115"/>
                      <a:pt x="511" y="115"/>
                    </a:cubicBezTo>
                    <a:cubicBezTo>
                      <a:pt x="511" y="115"/>
                      <a:pt x="511" y="115"/>
                      <a:pt x="511" y="115"/>
                    </a:cubicBezTo>
                    <a:cubicBezTo>
                      <a:pt x="45" y="604"/>
                      <a:pt x="45" y="604"/>
                      <a:pt x="45" y="604"/>
                    </a:cubicBezTo>
                    <a:cubicBezTo>
                      <a:pt x="45" y="604"/>
                      <a:pt x="45" y="604"/>
                      <a:pt x="45" y="604"/>
                    </a:cubicBezTo>
                    <a:cubicBezTo>
                      <a:pt x="29" y="621"/>
                      <a:pt x="29" y="621"/>
                      <a:pt x="29" y="621"/>
                    </a:cubicBezTo>
                    <a:cubicBezTo>
                      <a:pt x="19" y="631"/>
                      <a:pt x="10" y="641"/>
                      <a:pt x="0" y="652"/>
                    </a:cubicBezTo>
                    <a:cubicBezTo>
                      <a:pt x="525" y="101"/>
                      <a:pt x="525" y="101"/>
                      <a:pt x="525" y="101"/>
                    </a:cubicBezTo>
                    <a:cubicBezTo>
                      <a:pt x="525" y="101"/>
                      <a:pt x="525" y="101"/>
                      <a:pt x="525" y="101"/>
                    </a:cubicBezTo>
                    <a:moveTo>
                      <a:pt x="390" y="0"/>
                    </a:moveTo>
                    <a:cubicBezTo>
                      <a:pt x="390" y="0"/>
                      <a:pt x="390" y="0"/>
                      <a:pt x="390" y="0"/>
                    </a:cubicBezTo>
                    <a:cubicBezTo>
                      <a:pt x="475" y="80"/>
                      <a:pt x="475" y="80"/>
                      <a:pt x="475" y="80"/>
                    </a:cubicBezTo>
                    <a:cubicBezTo>
                      <a:pt x="390" y="0"/>
                      <a:pt x="390" y="0"/>
                      <a:pt x="390" y="0"/>
                    </a:cubicBezTo>
                  </a:path>
                </a:pathLst>
              </a:custGeom>
              <a:solidFill>
                <a:srgbClr val="C7C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25" name="Freeform 38"/>
              <p:cNvSpPr>
                <a:spLocks/>
              </p:cNvSpPr>
              <p:nvPr/>
            </p:nvSpPr>
            <p:spPr bwMode="auto">
              <a:xfrm>
                <a:off x="4235450" y="5567363"/>
                <a:ext cx="30163" cy="31750"/>
              </a:xfrm>
              <a:custGeom>
                <a:avLst/>
                <a:gdLst>
                  <a:gd name="T0" fmla="*/ 16 w 16"/>
                  <a:gd name="T1" fmla="*/ 0 h 17"/>
                  <a:gd name="T2" fmla="*/ 13 w 16"/>
                  <a:gd name="T3" fmla="*/ 4 h 17"/>
                  <a:gd name="T4" fmla="*/ 0 w 16"/>
                  <a:gd name="T5" fmla="*/ 17 h 17"/>
                  <a:gd name="T6" fmla="*/ 16 w 16"/>
                  <a:gd name="T7" fmla="*/ 0 h 17"/>
                </a:gdLst>
                <a:ahLst/>
                <a:cxnLst>
                  <a:cxn ang="0">
                    <a:pos x="T0" y="T1"/>
                  </a:cxn>
                  <a:cxn ang="0">
                    <a:pos x="T2" y="T3"/>
                  </a:cxn>
                  <a:cxn ang="0">
                    <a:pos x="T4" y="T5"/>
                  </a:cxn>
                  <a:cxn ang="0">
                    <a:pos x="T6" y="T7"/>
                  </a:cxn>
                </a:cxnLst>
                <a:rect l="0" t="0" r="r" b="b"/>
                <a:pathLst>
                  <a:path w="16" h="17">
                    <a:moveTo>
                      <a:pt x="16" y="0"/>
                    </a:moveTo>
                    <a:cubicBezTo>
                      <a:pt x="13" y="4"/>
                      <a:pt x="13" y="4"/>
                      <a:pt x="13" y="4"/>
                    </a:cubicBezTo>
                    <a:cubicBezTo>
                      <a:pt x="9" y="8"/>
                      <a:pt x="4" y="12"/>
                      <a:pt x="0" y="17"/>
                    </a:cubicBezTo>
                    <a:cubicBezTo>
                      <a:pt x="16" y="0"/>
                      <a:pt x="16" y="0"/>
                      <a:pt x="16" y="0"/>
                    </a:cubicBezTo>
                  </a:path>
                </a:pathLst>
              </a:custGeom>
              <a:solidFill>
                <a:srgbClr val="A588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26" name="Freeform 40"/>
              <p:cNvSpPr>
                <a:spLocks/>
              </p:cNvSpPr>
              <p:nvPr/>
            </p:nvSpPr>
            <p:spPr bwMode="auto">
              <a:xfrm>
                <a:off x="3886200" y="4449763"/>
                <a:ext cx="1241425" cy="1284288"/>
              </a:xfrm>
              <a:custGeom>
                <a:avLst/>
                <a:gdLst>
                  <a:gd name="T0" fmla="*/ 550 w 671"/>
                  <a:gd name="T1" fmla="*/ 0 h 694"/>
                  <a:gd name="T2" fmla="*/ 550 w 671"/>
                  <a:gd name="T3" fmla="*/ 0 h 694"/>
                  <a:gd name="T4" fmla="*/ 14 w 671"/>
                  <a:gd name="T5" fmla="*/ 561 h 694"/>
                  <a:gd name="T6" fmla="*/ 0 w 671"/>
                  <a:gd name="T7" fmla="*/ 602 h 694"/>
                  <a:gd name="T8" fmla="*/ 1 w 671"/>
                  <a:gd name="T9" fmla="*/ 613 h 694"/>
                  <a:gd name="T10" fmla="*/ 10 w 671"/>
                  <a:gd name="T11" fmla="*/ 650 h 694"/>
                  <a:gd name="T12" fmla="*/ 47 w 671"/>
                  <a:gd name="T13" fmla="*/ 685 h 694"/>
                  <a:gd name="T14" fmla="*/ 85 w 671"/>
                  <a:gd name="T15" fmla="*/ 693 h 694"/>
                  <a:gd name="T16" fmla="*/ 94 w 671"/>
                  <a:gd name="T17" fmla="*/ 694 h 694"/>
                  <a:gd name="T18" fmla="*/ 135 w 671"/>
                  <a:gd name="T19" fmla="*/ 677 h 694"/>
                  <a:gd name="T20" fmla="*/ 135 w 671"/>
                  <a:gd name="T21" fmla="*/ 677 h 694"/>
                  <a:gd name="T22" fmla="*/ 202 w 671"/>
                  <a:gd name="T23" fmla="*/ 608 h 694"/>
                  <a:gd name="T24" fmla="*/ 205 w 671"/>
                  <a:gd name="T25" fmla="*/ 604 h 694"/>
                  <a:gd name="T26" fmla="*/ 671 w 671"/>
                  <a:gd name="T27" fmla="*/ 115 h 694"/>
                  <a:gd name="T28" fmla="*/ 671 w 671"/>
                  <a:gd name="T29" fmla="*/ 115 h 694"/>
                  <a:gd name="T30" fmla="*/ 671 w 671"/>
                  <a:gd name="T31" fmla="*/ 115 h 694"/>
                  <a:gd name="T32" fmla="*/ 635 w 671"/>
                  <a:gd name="T33" fmla="*/ 80 h 694"/>
                  <a:gd name="T34" fmla="*/ 550 w 671"/>
                  <a:gd name="T3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1" h="694">
                    <a:moveTo>
                      <a:pt x="550" y="0"/>
                    </a:moveTo>
                    <a:cubicBezTo>
                      <a:pt x="550" y="0"/>
                      <a:pt x="550" y="0"/>
                      <a:pt x="550" y="0"/>
                    </a:cubicBezTo>
                    <a:cubicBezTo>
                      <a:pt x="14" y="561"/>
                      <a:pt x="14" y="561"/>
                      <a:pt x="14" y="561"/>
                    </a:cubicBezTo>
                    <a:cubicBezTo>
                      <a:pt x="5" y="571"/>
                      <a:pt x="0" y="587"/>
                      <a:pt x="0" y="602"/>
                    </a:cubicBezTo>
                    <a:cubicBezTo>
                      <a:pt x="0" y="606"/>
                      <a:pt x="0" y="609"/>
                      <a:pt x="1" y="613"/>
                    </a:cubicBezTo>
                    <a:cubicBezTo>
                      <a:pt x="10" y="650"/>
                      <a:pt x="10" y="650"/>
                      <a:pt x="10" y="650"/>
                    </a:cubicBezTo>
                    <a:cubicBezTo>
                      <a:pt x="14" y="666"/>
                      <a:pt x="31" y="682"/>
                      <a:pt x="47" y="685"/>
                    </a:cubicBezTo>
                    <a:cubicBezTo>
                      <a:pt x="85" y="693"/>
                      <a:pt x="85" y="693"/>
                      <a:pt x="85" y="693"/>
                    </a:cubicBezTo>
                    <a:cubicBezTo>
                      <a:pt x="88" y="693"/>
                      <a:pt x="91" y="694"/>
                      <a:pt x="94" y="694"/>
                    </a:cubicBezTo>
                    <a:cubicBezTo>
                      <a:pt x="108" y="694"/>
                      <a:pt x="126" y="687"/>
                      <a:pt x="135" y="677"/>
                    </a:cubicBezTo>
                    <a:cubicBezTo>
                      <a:pt x="135" y="677"/>
                      <a:pt x="135" y="677"/>
                      <a:pt x="135" y="677"/>
                    </a:cubicBezTo>
                    <a:cubicBezTo>
                      <a:pt x="202" y="608"/>
                      <a:pt x="202" y="608"/>
                      <a:pt x="202" y="608"/>
                    </a:cubicBezTo>
                    <a:cubicBezTo>
                      <a:pt x="205" y="604"/>
                      <a:pt x="205" y="604"/>
                      <a:pt x="205" y="604"/>
                    </a:cubicBezTo>
                    <a:cubicBezTo>
                      <a:pt x="671" y="115"/>
                      <a:pt x="671" y="115"/>
                      <a:pt x="671" y="115"/>
                    </a:cubicBezTo>
                    <a:cubicBezTo>
                      <a:pt x="671" y="115"/>
                      <a:pt x="671" y="115"/>
                      <a:pt x="671" y="115"/>
                    </a:cubicBezTo>
                    <a:cubicBezTo>
                      <a:pt x="671" y="115"/>
                      <a:pt x="671" y="115"/>
                      <a:pt x="671" y="115"/>
                    </a:cubicBezTo>
                    <a:cubicBezTo>
                      <a:pt x="635" y="80"/>
                      <a:pt x="635" y="80"/>
                      <a:pt x="635" y="80"/>
                    </a:cubicBezTo>
                    <a:cubicBezTo>
                      <a:pt x="550" y="0"/>
                      <a:pt x="550" y="0"/>
                      <a:pt x="550" y="0"/>
                    </a:cubicBezTo>
                  </a:path>
                </a:pathLst>
              </a:custGeom>
              <a:solidFill>
                <a:srgbClr val="DF361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27" name="Freeform 41"/>
              <p:cNvSpPr>
                <a:spLocks/>
              </p:cNvSpPr>
              <p:nvPr/>
            </p:nvSpPr>
            <p:spPr bwMode="auto">
              <a:xfrm>
                <a:off x="4903788" y="3392488"/>
                <a:ext cx="1231900" cy="1270000"/>
              </a:xfrm>
              <a:custGeom>
                <a:avLst/>
                <a:gdLst>
                  <a:gd name="T0" fmla="*/ 635 w 776"/>
                  <a:gd name="T1" fmla="*/ 0 h 800"/>
                  <a:gd name="T2" fmla="*/ 635 w 776"/>
                  <a:gd name="T3" fmla="*/ 0 h 800"/>
                  <a:gd name="T4" fmla="*/ 0 w 776"/>
                  <a:gd name="T5" fmla="*/ 666 h 800"/>
                  <a:gd name="T6" fmla="*/ 99 w 776"/>
                  <a:gd name="T7" fmla="*/ 759 h 800"/>
                  <a:gd name="T8" fmla="*/ 141 w 776"/>
                  <a:gd name="T9" fmla="*/ 800 h 800"/>
                  <a:gd name="T10" fmla="*/ 157 w 776"/>
                  <a:gd name="T11" fmla="*/ 784 h 800"/>
                  <a:gd name="T12" fmla="*/ 157 w 776"/>
                  <a:gd name="T13" fmla="*/ 784 h 800"/>
                  <a:gd name="T14" fmla="*/ 776 w 776"/>
                  <a:gd name="T15" fmla="*/ 134 h 800"/>
                  <a:gd name="T16" fmla="*/ 635 w 776"/>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00">
                    <a:moveTo>
                      <a:pt x="635" y="0"/>
                    </a:moveTo>
                    <a:lnTo>
                      <a:pt x="635" y="0"/>
                    </a:lnTo>
                    <a:lnTo>
                      <a:pt x="0" y="666"/>
                    </a:lnTo>
                    <a:lnTo>
                      <a:pt x="99" y="759"/>
                    </a:lnTo>
                    <a:lnTo>
                      <a:pt x="141" y="800"/>
                    </a:lnTo>
                    <a:lnTo>
                      <a:pt x="157" y="784"/>
                    </a:lnTo>
                    <a:lnTo>
                      <a:pt x="157" y="784"/>
                    </a:lnTo>
                    <a:lnTo>
                      <a:pt x="776" y="134"/>
                    </a:lnTo>
                    <a:lnTo>
                      <a:pt x="635" y="0"/>
                    </a:lnTo>
                    <a:close/>
                  </a:path>
                </a:pathLst>
              </a:custGeom>
              <a:solidFill>
                <a:srgbClr val="FA9C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28" name="Freeform 42"/>
              <p:cNvSpPr>
                <a:spLocks/>
              </p:cNvSpPr>
              <p:nvPr/>
            </p:nvSpPr>
            <p:spPr bwMode="auto">
              <a:xfrm>
                <a:off x="4903788" y="3392488"/>
                <a:ext cx="1231900" cy="1270000"/>
              </a:xfrm>
              <a:custGeom>
                <a:avLst/>
                <a:gdLst>
                  <a:gd name="T0" fmla="*/ 635 w 776"/>
                  <a:gd name="T1" fmla="*/ 0 h 800"/>
                  <a:gd name="T2" fmla="*/ 635 w 776"/>
                  <a:gd name="T3" fmla="*/ 0 h 800"/>
                  <a:gd name="T4" fmla="*/ 0 w 776"/>
                  <a:gd name="T5" fmla="*/ 666 h 800"/>
                  <a:gd name="T6" fmla="*/ 99 w 776"/>
                  <a:gd name="T7" fmla="*/ 759 h 800"/>
                  <a:gd name="T8" fmla="*/ 141 w 776"/>
                  <a:gd name="T9" fmla="*/ 800 h 800"/>
                  <a:gd name="T10" fmla="*/ 157 w 776"/>
                  <a:gd name="T11" fmla="*/ 784 h 800"/>
                  <a:gd name="T12" fmla="*/ 157 w 776"/>
                  <a:gd name="T13" fmla="*/ 784 h 800"/>
                  <a:gd name="T14" fmla="*/ 776 w 776"/>
                  <a:gd name="T15" fmla="*/ 134 h 800"/>
                  <a:gd name="T16" fmla="*/ 635 w 776"/>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00">
                    <a:moveTo>
                      <a:pt x="635" y="0"/>
                    </a:moveTo>
                    <a:lnTo>
                      <a:pt x="635" y="0"/>
                    </a:lnTo>
                    <a:lnTo>
                      <a:pt x="0" y="666"/>
                    </a:lnTo>
                    <a:lnTo>
                      <a:pt x="99" y="759"/>
                    </a:lnTo>
                    <a:lnTo>
                      <a:pt x="141" y="800"/>
                    </a:lnTo>
                    <a:lnTo>
                      <a:pt x="157" y="784"/>
                    </a:lnTo>
                    <a:lnTo>
                      <a:pt x="157" y="784"/>
                    </a:lnTo>
                    <a:lnTo>
                      <a:pt x="776" y="134"/>
                    </a:lnTo>
                    <a:lnTo>
                      <a:pt x="6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29" name="Freeform 43"/>
              <p:cNvSpPr>
                <a:spLocks/>
              </p:cNvSpPr>
              <p:nvPr/>
            </p:nvSpPr>
            <p:spPr bwMode="auto">
              <a:xfrm>
                <a:off x="5911851" y="2335213"/>
                <a:ext cx="1233488" cy="1270000"/>
              </a:xfrm>
              <a:custGeom>
                <a:avLst/>
                <a:gdLst>
                  <a:gd name="T0" fmla="*/ 636 w 777"/>
                  <a:gd name="T1" fmla="*/ 0 h 800"/>
                  <a:gd name="T2" fmla="*/ 636 w 777"/>
                  <a:gd name="T3" fmla="*/ 0 h 800"/>
                  <a:gd name="T4" fmla="*/ 0 w 777"/>
                  <a:gd name="T5" fmla="*/ 666 h 800"/>
                  <a:gd name="T6" fmla="*/ 141 w 777"/>
                  <a:gd name="T7" fmla="*/ 800 h 800"/>
                  <a:gd name="T8" fmla="*/ 777 w 777"/>
                  <a:gd name="T9" fmla="*/ 134 h 800"/>
                  <a:gd name="T10" fmla="*/ 636 w 777"/>
                  <a:gd name="T11" fmla="*/ 0 h 800"/>
                </a:gdLst>
                <a:ahLst/>
                <a:cxnLst>
                  <a:cxn ang="0">
                    <a:pos x="T0" y="T1"/>
                  </a:cxn>
                  <a:cxn ang="0">
                    <a:pos x="T2" y="T3"/>
                  </a:cxn>
                  <a:cxn ang="0">
                    <a:pos x="T4" y="T5"/>
                  </a:cxn>
                  <a:cxn ang="0">
                    <a:pos x="T6" y="T7"/>
                  </a:cxn>
                  <a:cxn ang="0">
                    <a:pos x="T8" y="T9"/>
                  </a:cxn>
                  <a:cxn ang="0">
                    <a:pos x="T10" y="T11"/>
                  </a:cxn>
                </a:cxnLst>
                <a:rect l="0" t="0" r="r" b="b"/>
                <a:pathLst>
                  <a:path w="777" h="800">
                    <a:moveTo>
                      <a:pt x="636" y="0"/>
                    </a:moveTo>
                    <a:lnTo>
                      <a:pt x="636" y="0"/>
                    </a:lnTo>
                    <a:lnTo>
                      <a:pt x="0" y="666"/>
                    </a:lnTo>
                    <a:lnTo>
                      <a:pt x="141" y="800"/>
                    </a:lnTo>
                    <a:lnTo>
                      <a:pt x="777" y="134"/>
                    </a:lnTo>
                    <a:lnTo>
                      <a:pt x="636" y="0"/>
                    </a:lnTo>
                    <a:close/>
                  </a:path>
                </a:pathLst>
              </a:custGeom>
              <a:solidFill>
                <a:srgbClr val="6C2B43">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30" name="Freeform 44"/>
              <p:cNvSpPr>
                <a:spLocks/>
              </p:cNvSpPr>
              <p:nvPr/>
            </p:nvSpPr>
            <p:spPr bwMode="auto">
              <a:xfrm>
                <a:off x="5911851" y="2335213"/>
                <a:ext cx="1233488" cy="1270000"/>
              </a:xfrm>
              <a:custGeom>
                <a:avLst/>
                <a:gdLst>
                  <a:gd name="T0" fmla="*/ 636 w 777"/>
                  <a:gd name="T1" fmla="*/ 0 h 800"/>
                  <a:gd name="T2" fmla="*/ 636 w 777"/>
                  <a:gd name="T3" fmla="*/ 0 h 800"/>
                  <a:gd name="T4" fmla="*/ 0 w 777"/>
                  <a:gd name="T5" fmla="*/ 666 h 800"/>
                  <a:gd name="T6" fmla="*/ 141 w 777"/>
                  <a:gd name="T7" fmla="*/ 800 h 800"/>
                  <a:gd name="T8" fmla="*/ 777 w 777"/>
                  <a:gd name="T9" fmla="*/ 134 h 800"/>
                  <a:gd name="T10" fmla="*/ 636 w 777"/>
                  <a:gd name="T11" fmla="*/ 0 h 800"/>
                </a:gdLst>
                <a:ahLst/>
                <a:cxnLst>
                  <a:cxn ang="0">
                    <a:pos x="T0" y="T1"/>
                  </a:cxn>
                  <a:cxn ang="0">
                    <a:pos x="T2" y="T3"/>
                  </a:cxn>
                  <a:cxn ang="0">
                    <a:pos x="T4" y="T5"/>
                  </a:cxn>
                  <a:cxn ang="0">
                    <a:pos x="T6" y="T7"/>
                  </a:cxn>
                  <a:cxn ang="0">
                    <a:pos x="T8" y="T9"/>
                  </a:cxn>
                  <a:cxn ang="0">
                    <a:pos x="T10" y="T11"/>
                  </a:cxn>
                </a:cxnLst>
                <a:rect l="0" t="0" r="r" b="b"/>
                <a:pathLst>
                  <a:path w="777" h="800">
                    <a:moveTo>
                      <a:pt x="636" y="0"/>
                    </a:moveTo>
                    <a:lnTo>
                      <a:pt x="636" y="0"/>
                    </a:lnTo>
                    <a:lnTo>
                      <a:pt x="0" y="666"/>
                    </a:lnTo>
                    <a:lnTo>
                      <a:pt x="141" y="800"/>
                    </a:lnTo>
                    <a:lnTo>
                      <a:pt x="777" y="134"/>
                    </a:lnTo>
                    <a:lnTo>
                      <a:pt x="6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31" name="Freeform 45"/>
              <p:cNvSpPr>
                <a:spLocks/>
              </p:cNvSpPr>
              <p:nvPr/>
            </p:nvSpPr>
            <p:spPr bwMode="auto">
              <a:xfrm>
                <a:off x="6921501" y="1279525"/>
                <a:ext cx="1308100" cy="1268413"/>
              </a:xfrm>
              <a:custGeom>
                <a:avLst/>
                <a:gdLst>
                  <a:gd name="T0" fmla="*/ 634 w 824"/>
                  <a:gd name="T1" fmla="*/ 0 h 799"/>
                  <a:gd name="T2" fmla="*/ 634 w 824"/>
                  <a:gd name="T3" fmla="*/ 0 h 799"/>
                  <a:gd name="T4" fmla="*/ 0 w 824"/>
                  <a:gd name="T5" fmla="*/ 665 h 799"/>
                  <a:gd name="T6" fmla="*/ 141 w 824"/>
                  <a:gd name="T7" fmla="*/ 799 h 799"/>
                  <a:gd name="T8" fmla="*/ 824 w 824"/>
                  <a:gd name="T9" fmla="*/ 83 h 799"/>
                  <a:gd name="T10" fmla="*/ 634 w 824"/>
                  <a:gd name="T11" fmla="*/ 0 h 799"/>
                </a:gdLst>
                <a:ahLst/>
                <a:cxnLst>
                  <a:cxn ang="0">
                    <a:pos x="T0" y="T1"/>
                  </a:cxn>
                  <a:cxn ang="0">
                    <a:pos x="T2" y="T3"/>
                  </a:cxn>
                  <a:cxn ang="0">
                    <a:pos x="T4" y="T5"/>
                  </a:cxn>
                  <a:cxn ang="0">
                    <a:pos x="T6" y="T7"/>
                  </a:cxn>
                  <a:cxn ang="0">
                    <a:pos x="T8" y="T9"/>
                  </a:cxn>
                  <a:cxn ang="0">
                    <a:pos x="T10" y="T11"/>
                  </a:cxn>
                </a:cxnLst>
                <a:rect l="0" t="0" r="r" b="b"/>
                <a:pathLst>
                  <a:path w="824" h="799">
                    <a:moveTo>
                      <a:pt x="634" y="0"/>
                    </a:moveTo>
                    <a:lnTo>
                      <a:pt x="634" y="0"/>
                    </a:lnTo>
                    <a:lnTo>
                      <a:pt x="0" y="665"/>
                    </a:lnTo>
                    <a:lnTo>
                      <a:pt x="141" y="799"/>
                    </a:lnTo>
                    <a:lnTo>
                      <a:pt x="824" y="83"/>
                    </a:lnTo>
                    <a:lnTo>
                      <a:pt x="634" y="0"/>
                    </a:lnTo>
                    <a:close/>
                  </a:path>
                </a:pathLst>
              </a:custGeom>
              <a:solidFill>
                <a:srgbClr val="90BC33">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32" name="Freeform 46"/>
              <p:cNvSpPr>
                <a:spLocks/>
              </p:cNvSpPr>
              <p:nvPr/>
            </p:nvSpPr>
            <p:spPr bwMode="auto">
              <a:xfrm>
                <a:off x="6921501" y="1279525"/>
                <a:ext cx="1308100" cy="1268413"/>
              </a:xfrm>
              <a:custGeom>
                <a:avLst/>
                <a:gdLst>
                  <a:gd name="T0" fmla="*/ 634 w 824"/>
                  <a:gd name="T1" fmla="*/ 0 h 799"/>
                  <a:gd name="T2" fmla="*/ 634 w 824"/>
                  <a:gd name="T3" fmla="*/ 0 h 799"/>
                  <a:gd name="T4" fmla="*/ 0 w 824"/>
                  <a:gd name="T5" fmla="*/ 665 h 799"/>
                  <a:gd name="T6" fmla="*/ 141 w 824"/>
                  <a:gd name="T7" fmla="*/ 799 h 799"/>
                  <a:gd name="T8" fmla="*/ 824 w 824"/>
                  <a:gd name="T9" fmla="*/ 83 h 799"/>
                  <a:gd name="T10" fmla="*/ 634 w 824"/>
                  <a:gd name="T11" fmla="*/ 0 h 799"/>
                </a:gdLst>
                <a:ahLst/>
                <a:cxnLst>
                  <a:cxn ang="0">
                    <a:pos x="T0" y="T1"/>
                  </a:cxn>
                  <a:cxn ang="0">
                    <a:pos x="T2" y="T3"/>
                  </a:cxn>
                  <a:cxn ang="0">
                    <a:pos x="T4" y="T5"/>
                  </a:cxn>
                  <a:cxn ang="0">
                    <a:pos x="T6" y="T7"/>
                  </a:cxn>
                  <a:cxn ang="0">
                    <a:pos x="T8" y="T9"/>
                  </a:cxn>
                  <a:cxn ang="0">
                    <a:pos x="T10" y="T11"/>
                  </a:cxn>
                </a:cxnLst>
                <a:rect l="0" t="0" r="r" b="b"/>
                <a:pathLst>
                  <a:path w="824" h="799">
                    <a:moveTo>
                      <a:pt x="634" y="0"/>
                    </a:moveTo>
                    <a:lnTo>
                      <a:pt x="634" y="0"/>
                    </a:lnTo>
                    <a:lnTo>
                      <a:pt x="0" y="665"/>
                    </a:lnTo>
                    <a:lnTo>
                      <a:pt x="141" y="799"/>
                    </a:lnTo>
                    <a:lnTo>
                      <a:pt x="824" y="83"/>
                    </a:lnTo>
                    <a:lnTo>
                      <a:pt x="6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133" name="Freeform 22"/>
              <p:cNvSpPr>
                <a:spLocks/>
              </p:cNvSpPr>
              <p:nvPr/>
            </p:nvSpPr>
            <p:spPr bwMode="auto">
              <a:xfrm rot="18810804">
                <a:off x="2967610" y="5986058"/>
                <a:ext cx="298085" cy="231844"/>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309">
                  <a:defRPr/>
                </a:pPr>
                <a:endParaRPr lang="id-ID" kern="0">
                  <a:solidFill>
                    <a:prstClr val="black"/>
                  </a:solidFill>
                </a:endParaRPr>
              </a:p>
            </p:txBody>
          </p:sp>
        </p:grpSp>
        <p:sp>
          <p:nvSpPr>
            <p:cNvPr id="94" name="Oval 68"/>
            <p:cNvSpPr>
              <a:spLocks noChangeArrowheads="1"/>
            </p:cNvSpPr>
            <p:nvPr/>
          </p:nvSpPr>
          <p:spPr bwMode="auto">
            <a:xfrm>
              <a:off x="3101577" y="1611764"/>
              <a:ext cx="823913" cy="823913"/>
            </a:xfrm>
            <a:prstGeom prst="ellipse">
              <a:avLst/>
            </a:prstGeom>
            <a:solidFill>
              <a:srgbClr val="90BC33"/>
            </a:solidFill>
            <a:ln w="57150">
              <a:solidFill>
                <a:sysClr val="window" lastClr="FFFFFF"/>
              </a:solidFill>
              <a:round/>
              <a:headEnd/>
              <a:tailEnd/>
            </a:ln>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95" name="Oval 68"/>
            <p:cNvSpPr>
              <a:spLocks noChangeArrowheads="1"/>
            </p:cNvSpPr>
            <p:nvPr/>
          </p:nvSpPr>
          <p:spPr bwMode="auto">
            <a:xfrm>
              <a:off x="1406944" y="3382507"/>
              <a:ext cx="823913" cy="823913"/>
            </a:xfrm>
            <a:prstGeom prst="ellipse">
              <a:avLst/>
            </a:prstGeom>
            <a:solidFill>
              <a:srgbClr val="FA9C00"/>
            </a:solidFill>
            <a:ln w="57150">
              <a:solidFill>
                <a:sysClr val="window" lastClr="FFFFFF"/>
              </a:solidFill>
              <a:round/>
              <a:headEnd/>
              <a:tailEnd/>
            </a:ln>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96" name="Oval 68"/>
            <p:cNvSpPr>
              <a:spLocks noChangeArrowheads="1"/>
            </p:cNvSpPr>
            <p:nvPr/>
          </p:nvSpPr>
          <p:spPr bwMode="auto">
            <a:xfrm>
              <a:off x="9695001" y="3062322"/>
              <a:ext cx="823913" cy="823913"/>
            </a:xfrm>
            <a:prstGeom prst="ellipse">
              <a:avLst/>
            </a:prstGeom>
            <a:solidFill>
              <a:srgbClr val="6C2B43"/>
            </a:solidFill>
            <a:ln w="57150">
              <a:solidFill>
                <a:sysClr val="window" lastClr="FFFFFF"/>
              </a:solidFill>
              <a:round/>
              <a:headEnd/>
              <a:tailEnd/>
            </a:ln>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sp>
          <p:nvSpPr>
            <p:cNvPr id="97" name="Oval 68"/>
            <p:cNvSpPr>
              <a:spLocks noChangeArrowheads="1"/>
            </p:cNvSpPr>
            <p:nvPr/>
          </p:nvSpPr>
          <p:spPr bwMode="auto">
            <a:xfrm>
              <a:off x="8203452" y="5065276"/>
              <a:ext cx="823913" cy="823913"/>
            </a:xfrm>
            <a:prstGeom prst="ellipse">
              <a:avLst/>
            </a:prstGeom>
            <a:solidFill>
              <a:srgbClr val="DF361F"/>
            </a:solidFill>
            <a:ln w="57150">
              <a:solidFill>
                <a:sysClr val="window" lastClr="FFFFFF"/>
              </a:solidFill>
              <a:round/>
              <a:headEnd/>
              <a:tailEnd/>
            </a:ln>
            <a:extLst/>
          </p:spPr>
          <p:txBody>
            <a:bodyPr vert="horz" wrap="square" lIns="91440" tIns="45720" rIns="91440" bIns="45720" numCol="1" anchor="t" anchorCtr="0" compatLnSpc="1">
              <a:prstTxWarp prst="textNoShape">
                <a:avLst/>
              </a:prstTxWarp>
            </a:bodyPr>
            <a:lstStyle/>
            <a:p>
              <a:pPr defTabSz="914309">
                <a:defRPr/>
              </a:pPr>
              <a:endParaRPr lang="en-US" kern="0">
                <a:solidFill>
                  <a:prstClr val="black"/>
                </a:solidFill>
              </a:endParaRPr>
            </a:p>
          </p:txBody>
        </p:sp>
      </p:grpSp>
      <p:sp>
        <p:nvSpPr>
          <p:cNvPr id="135" name="TextBox 134">
            <a:extLst>
              <a:ext uri="{FF2B5EF4-FFF2-40B4-BE49-F238E27FC236}">
                <a16:creationId xmlns:a16="http://schemas.microsoft.com/office/drawing/2014/main" xmlns="" id="{596EA5B9-609B-41D8-BAEB-1AB2F8B9359E}"/>
              </a:ext>
            </a:extLst>
          </p:cNvPr>
          <p:cNvSpPr txBox="1"/>
          <p:nvPr/>
        </p:nvSpPr>
        <p:spPr>
          <a:xfrm>
            <a:off x="811492" y="1586815"/>
            <a:ext cx="2075413" cy="923330"/>
          </a:xfrm>
          <a:prstGeom prst="rect">
            <a:avLst/>
          </a:prstGeom>
          <a:noFill/>
        </p:spPr>
        <p:txBody>
          <a:bodyPr wrap="square" rtlCol="0">
            <a:spAutoFit/>
          </a:bodyPr>
          <a:lstStyle/>
          <a:p>
            <a:pPr algn="ctr" defTabSz="914309"/>
            <a:r>
              <a:rPr lang="ru-RU" b="1" dirty="0">
                <a:solidFill>
                  <a:srgbClr val="ED7D31"/>
                </a:solidFill>
              </a:rPr>
              <a:t>З </a:t>
            </a:r>
            <a:r>
              <a:rPr lang="ru-RU" b="1" dirty="0" err="1">
                <a:solidFill>
                  <a:srgbClr val="ED7D31"/>
                </a:solidFill>
              </a:rPr>
              <a:t>усіма</a:t>
            </a:r>
            <a:r>
              <a:rPr lang="ru-RU" b="1" dirty="0">
                <a:solidFill>
                  <a:srgbClr val="ED7D31"/>
                </a:solidFill>
              </a:rPr>
              <a:t> </a:t>
            </a:r>
            <a:r>
              <a:rPr lang="ru-RU" b="1" dirty="0" err="1">
                <a:solidFill>
                  <a:srgbClr val="ED7D31"/>
                </a:solidFill>
              </a:rPr>
              <a:t>учнями</a:t>
            </a:r>
            <a:r>
              <a:rPr lang="ru-RU" b="1" dirty="0">
                <a:solidFill>
                  <a:srgbClr val="ED7D31"/>
                </a:solidFill>
              </a:rPr>
              <a:t> в перший день </a:t>
            </a:r>
            <a:r>
              <a:rPr lang="ru-RU" b="1" dirty="0" err="1">
                <a:solidFill>
                  <a:srgbClr val="ED7D31"/>
                </a:solidFill>
              </a:rPr>
              <a:t>навчального</a:t>
            </a:r>
            <a:r>
              <a:rPr lang="ru-RU" b="1" dirty="0">
                <a:solidFill>
                  <a:srgbClr val="ED7D31"/>
                </a:solidFill>
              </a:rPr>
              <a:t> року</a:t>
            </a:r>
          </a:p>
        </p:txBody>
      </p:sp>
      <p:sp>
        <p:nvSpPr>
          <p:cNvPr id="138" name="TextBox 137">
            <a:extLst>
              <a:ext uri="{FF2B5EF4-FFF2-40B4-BE49-F238E27FC236}">
                <a16:creationId xmlns:a16="http://schemas.microsoft.com/office/drawing/2014/main" xmlns="" id="{596EA5B9-609B-41D8-BAEB-1AB2F8B9359E}"/>
              </a:ext>
            </a:extLst>
          </p:cNvPr>
          <p:cNvSpPr txBox="1"/>
          <p:nvPr/>
        </p:nvSpPr>
        <p:spPr>
          <a:xfrm>
            <a:off x="472782" y="4199721"/>
            <a:ext cx="2075413" cy="2308324"/>
          </a:xfrm>
          <a:prstGeom prst="rect">
            <a:avLst/>
          </a:prstGeom>
          <a:noFill/>
        </p:spPr>
        <p:txBody>
          <a:bodyPr wrap="square" rtlCol="0">
            <a:spAutoFit/>
          </a:bodyPr>
          <a:lstStyle/>
          <a:p>
            <a:pPr algn="ctr" defTabSz="914309"/>
            <a:r>
              <a:rPr lang="ru-RU" b="1" dirty="0">
                <a:solidFill>
                  <a:srgbClr val="ED7D31"/>
                </a:solidFill>
              </a:rPr>
              <a:t>Проводиться з </a:t>
            </a:r>
            <a:r>
              <a:rPr lang="ru-RU" b="1" dirty="0" err="1">
                <a:solidFill>
                  <a:srgbClr val="ED7D31"/>
                </a:solidFill>
              </a:rPr>
              <a:t>учнями</a:t>
            </a:r>
            <a:r>
              <a:rPr lang="ru-RU" b="1" dirty="0">
                <a:solidFill>
                  <a:srgbClr val="ED7D31"/>
                </a:solidFill>
              </a:rPr>
              <a:t> у кожному </a:t>
            </a:r>
            <a:r>
              <a:rPr lang="ru-RU" b="1" dirty="0" err="1">
                <a:solidFill>
                  <a:srgbClr val="ED7D31"/>
                </a:solidFill>
              </a:rPr>
              <a:t>кабінеті</a:t>
            </a:r>
            <a:r>
              <a:rPr lang="ru-RU" b="1" dirty="0">
                <a:solidFill>
                  <a:srgbClr val="ED7D31"/>
                </a:solidFill>
              </a:rPr>
              <a:t>, де </a:t>
            </a:r>
            <a:r>
              <a:rPr lang="ru-RU" b="1" dirty="0" err="1">
                <a:solidFill>
                  <a:srgbClr val="ED7D31"/>
                </a:solidFill>
              </a:rPr>
              <a:t>навчальний</a:t>
            </a:r>
            <a:r>
              <a:rPr lang="ru-RU" b="1" dirty="0">
                <a:solidFill>
                  <a:srgbClr val="ED7D31"/>
                </a:solidFill>
              </a:rPr>
              <a:t> </a:t>
            </a:r>
            <a:r>
              <a:rPr lang="ru-RU" b="1" dirty="0" err="1">
                <a:solidFill>
                  <a:srgbClr val="ED7D31"/>
                </a:solidFill>
              </a:rPr>
              <a:t>процес</a:t>
            </a:r>
            <a:r>
              <a:rPr lang="ru-RU" b="1" dirty="0">
                <a:solidFill>
                  <a:srgbClr val="ED7D31"/>
                </a:solidFill>
              </a:rPr>
              <a:t> </a:t>
            </a:r>
            <a:r>
              <a:rPr lang="ru-RU" b="1" dirty="0" err="1">
                <a:solidFill>
                  <a:srgbClr val="ED7D31"/>
                </a:solidFill>
              </a:rPr>
              <a:t>пов’язаний</a:t>
            </a:r>
            <a:r>
              <a:rPr lang="ru-RU" b="1" dirty="0">
                <a:solidFill>
                  <a:srgbClr val="ED7D31"/>
                </a:solidFill>
              </a:rPr>
              <a:t> з </a:t>
            </a:r>
            <a:r>
              <a:rPr lang="ru-RU" b="1" dirty="0" err="1">
                <a:solidFill>
                  <a:srgbClr val="ED7D31"/>
                </a:solidFill>
              </a:rPr>
              <a:t>небезпечними</a:t>
            </a:r>
            <a:r>
              <a:rPr lang="ru-RU" b="1" dirty="0">
                <a:solidFill>
                  <a:srgbClr val="ED7D31"/>
                </a:solidFill>
              </a:rPr>
              <a:t> факторами</a:t>
            </a:r>
          </a:p>
        </p:txBody>
      </p:sp>
      <p:sp>
        <p:nvSpPr>
          <p:cNvPr id="141" name="TextBox 140">
            <a:extLst>
              <a:ext uri="{FF2B5EF4-FFF2-40B4-BE49-F238E27FC236}">
                <a16:creationId xmlns:a16="http://schemas.microsoft.com/office/drawing/2014/main" xmlns="" id="{596EA5B9-609B-41D8-BAEB-1AB2F8B9359E}"/>
              </a:ext>
            </a:extLst>
          </p:cNvPr>
          <p:cNvSpPr txBox="1"/>
          <p:nvPr/>
        </p:nvSpPr>
        <p:spPr>
          <a:xfrm>
            <a:off x="8336251" y="1478834"/>
            <a:ext cx="2909019" cy="1200329"/>
          </a:xfrm>
          <a:prstGeom prst="rect">
            <a:avLst/>
          </a:prstGeom>
          <a:noFill/>
        </p:spPr>
        <p:txBody>
          <a:bodyPr wrap="square" rtlCol="0">
            <a:spAutoFit/>
          </a:bodyPr>
          <a:lstStyle/>
          <a:p>
            <a:pPr algn="ctr" defTabSz="914309"/>
            <a:r>
              <a:rPr lang="ru-RU" b="1" dirty="0">
                <a:solidFill>
                  <a:srgbClr val="ED7D31"/>
                </a:solidFill>
              </a:rPr>
              <a:t>З </a:t>
            </a:r>
            <a:r>
              <a:rPr lang="ru-RU" b="1" dirty="0" err="1">
                <a:solidFill>
                  <a:srgbClr val="ED7D31"/>
                </a:solidFill>
              </a:rPr>
              <a:t>учнями</a:t>
            </a:r>
            <a:r>
              <a:rPr lang="ru-RU" b="1" dirty="0">
                <a:solidFill>
                  <a:srgbClr val="ED7D31"/>
                </a:solidFill>
              </a:rPr>
              <a:t> – при </a:t>
            </a:r>
            <a:r>
              <a:rPr lang="ru-RU" b="1" dirty="0" err="1">
                <a:solidFill>
                  <a:srgbClr val="ED7D31"/>
                </a:solidFill>
              </a:rPr>
              <a:t>порушенні</a:t>
            </a:r>
            <a:r>
              <a:rPr lang="ru-RU" b="1" dirty="0">
                <a:solidFill>
                  <a:srgbClr val="ED7D31"/>
                </a:solidFill>
              </a:rPr>
              <a:t> </a:t>
            </a:r>
            <a:r>
              <a:rPr lang="ru-RU" b="1" dirty="0" err="1">
                <a:solidFill>
                  <a:srgbClr val="ED7D31"/>
                </a:solidFill>
              </a:rPr>
              <a:t>вимог</a:t>
            </a:r>
            <a:r>
              <a:rPr lang="ru-RU" b="1" dirty="0">
                <a:solidFill>
                  <a:srgbClr val="ED7D31"/>
                </a:solidFill>
              </a:rPr>
              <a:t> </a:t>
            </a:r>
            <a:r>
              <a:rPr lang="ru-RU" b="1" dirty="0" err="1">
                <a:solidFill>
                  <a:srgbClr val="ED7D31"/>
                </a:solidFill>
              </a:rPr>
              <a:t>нормативних</a:t>
            </a:r>
            <a:r>
              <a:rPr lang="ru-RU" b="1" dirty="0">
                <a:solidFill>
                  <a:srgbClr val="ED7D31"/>
                </a:solidFill>
              </a:rPr>
              <a:t> </a:t>
            </a:r>
            <a:r>
              <a:rPr lang="ru-RU" b="1" dirty="0" err="1">
                <a:solidFill>
                  <a:srgbClr val="ED7D31"/>
                </a:solidFill>
              </a:rPr>
              <a:t>актів</a:t>
            </a:r>
            <a:r>
              <a:rPr lang="ru-RU" b="1" dirty="0">
                <a:solidFill>
                  <a:srgbClr val="ED7D31"/>
                </a:solidFill>
              </a:rPr>
              <a:t>, </a:t>
            </a:r>
            <a:r>
              <a:rPr lang="ru-RU" b="1" dirty="0" err="1">
                <a:solidFill>
                  <a:srgbClr val="ED7D31"/>
                </a:solidFill>
              </a:rPr>
              <a:t>що</a:t>
            </a:r>
            <a:r>
              <a:rPr lang="ru-RU" b="1" dirty="0">
                <a:solidFill>
                  <a:srgbClr val="ED7D31"/>
                </a:solidFill>
              </a:rPr>
              <a:t> </a:t>
            </a:r>
            <a:r>
              <a:rPr lang="ru-RU" b="1" dirty="0" err="1">
                <a:solidFill>
                  <a:srgbClr val="ED7D31"/>
                </a:solidFill>
              </a:rPr>
              <a:t>призвели</a:t>
            </a:r>
            <a:r>
              <a:rPr lang="ru-RU" b="1" dirty="0">
                <a:solidFill>
                  <a:srgbClr val="ED7D31"/>
                </a:solidFill>
              </a:rPr>
              <a:t> до </a:t>
            </a:r>
            <a:r>
              <a:rPr lang="ru-RU" b="1" dirty="0" err="1">
                <a:solidFill>
                  <a:srgbClr val="ED7D31"/>
                </a:solidFill>
              </a:rPr>
              <a:t>аварій</a:t>
            </a:r>
            <a:r>
              <a:rPr lang="ru-RU" b="1" dirty="0">
                <a:solidFill>
                  <a:srgbClr val="ED7D31"/>
                </a:solidFill>
              </a:rPr>
              <a:t>, </a:t>
            </a:r>
            <a:r>
              <a:rPr lang="ru-RU" b="1" dirty="0" err="1">
                <a:solidFill>
                  <a:srgbClr val="ED7D31"/>
                </a:solidFill>
              </a:rPr>
              <a:t>пожеж</a:t>
            </a:r>
            <a:endParaRPr lang="ru-RU" b="1" dirty="0">
              <a:solidFill>
                <a:srgbClr val="ED7D31"/>
              </a:solidFill>
            </a:endParaRPr>
          </a:p>
        </p:txBody>
      </p:sp>
      <p:sp>
        <p:nvSpPr>
          <p:cNvPr id="144" name="TextBox 143">
            <a:extLst>
              <a:ext uri="{FF2B5EF4-FFF2-40B4-BE49-F238E27FC236}">
                <a16:creationId xmlns:a16="http://schemas.microsoft.com/office/drawing/2014/main" xmlns="" id="{596EA5B9-609B-41D8-BAEB-1AB2F8B9359E}"/>
              </a:ext>
            </a:extLst>
          </p:cNvPr>
          <p:cNvSpPr txBox="1"/>
          <p:nvPr/>
        </p:nvSpPr>
        <p:spPr>
          <a:xfrm>
            <a:off x="9225540" y="4652411"/>
            <a:ext cx="2075413" cy="1477328"/>
          </a:xfrm>
          <a:prstGeom prst="rect">
            <a:avLst/>
          </a:prstGeom>
          <a:noFill/>
        </p:spPr>
        <p:txBody>
          <a:bodyPr wrap="square" rtlCol="0">
            <a:spAutoFit/>
          </a:bodyPr>
          <a:lstStyle/>
          <a:p>
            <a:pPr algn="ctr" defTabSz="914309"/>
            <a:r>
              <a:rPr lang="ru-RU" b="1" dirty="0">
                <a:solidFill>
                  <a:srgbClr val="ED7D31"/>
                </a:solidFill>
              </a:rPr>
              <a:t>З </a:t>
            </a:r>
            <a:r>
              <a:rPr lang="ru-RU" b="1" dirty="0" err="1">
                <a:solidFill>
                  <a:srgbClr val="ED7D31"/>
                </a:solidFill>
              </a:rPr>
              <a:t>учнями</a:t>
            </a:r>
            <a:r>
              <a:rPr lang="ru-RU" b="1" dirty="0">
                <a:solidFill>
                  <a:srgbClr val="ED7D31"/>
                </a:solidFill>
              </a:rPr>
              <a:t> в </a:t>
            </a:r>
            <a:r>
              <a:rPr lang="ru-RU" b="1" dirty="0" err="1">
                <a:solidFill>
                  <a:srgbClr val="ED7D31"/>
                </a:solidFill>
              </a:rPr>
              <a:t>разі</a:t>
            </a:r>
            <a:r>
              <a:rPr lang="ru-RU" b="1" dirty="0">
                <a:solidFill>
                  <a:srgbClr val="ED7D31"/>
                </a:solidFill>
              </a:rPr>
              <a:t> </a:t>
            </a:r>
            <a:r>
              <a:rPr lang="ru-RU" b="1" dirty="0" err="1">
                <a:solidFill>
                  <a:srgbClr val="ED7D31"/>
                </a:solidFill>
              </a:rPr>
              <a:t>організації</a:t>
            </a:r>
            <a:r>
              <a:rPr lang="ru-RU" b="1" dirty="0">
                <a:solidFill>
                  <a:srgbClr val="ED7D31"/>
                </a:solidFill>
              </a:rPr>
              <a:t> </a:t>
            </a:r>
            <a:r>
              <a:rPr lang="ru-RU" b="1" dirty="0" err="1">
                <a:solidFill>
                  <a:srgbClr val="ED7D31"/>
                </a:solidFill>
              </a:rPr>
              <a:t>масових</a:t>
            </a:r>
            <a:r>
              <a:rPr lang="ru-RU" b="1" dirty="0">
                <a:solidFill>
                  <a:srgbClr val="ED7D31"/>
                </a:solidFill>
              </a:rPr>
              <a:t> </a:t>
            </a:r>
            <a:r>
              <a:rPr lang="ru-RU" b="1" dirty="0" err="1">
                <a:solidFill>
                  <a:srgbClr val="ED7D31"/>
                </a:solidFill>
              </a:rPr>
              <a:t>заходів</a:t>
            </a:r>
            <a:r>
              <a:rPr lang="ru-RU" b="1" dirty="0">
                <a:solidFill>
                  <a:srgbClr val="ED7D31"/>
                </a:solidFill>
              </a:rPr>
              <a:t>(</a:t>
            </a:r>
            <a:r>
              <a:rPr lang="ru-RU" b="1" dirty="0" err="1">
                <a:solidFill>
                  <a:srgbClr val="ED7D31"/>
                </a:solidFill>
              </a:rPr>
              <a:t>екскурсії</a:t>
            </a:r>
            <a:r>
              <a:rPr lang="ru-RU" b="1" dirty="0">
                <a:solidFill>
                  <a:srgbClr val="ED7D31"/>
                </a:solidFill>
              </a:rPr>
              <a:t>, походи </a:t>
            </a:r>
            <a:r>
              <a:rPr lang="ru-RU" b="1" dirty="0" err="1">
                <a:solidFill>
                  <a:srgbClr val="ED7D31"/>
                </a:solidFill>
              </a:rPr>
              <a:t>тощо</a:t>
            </a:r>
            <a:r>
              <a:rPr lang="ru-RU" b="1" dirty="0">
                <a:solidFill>
                  <a:srgbClr val="ED7D31"/>
                </a:solidFill>
              </a:rPr>
              <a:t>)</a:t>
            </a:r>
          </a:p>
        </p:txBody>
      </p:sp>
      <p:sp>
        <p:nvSpPr>
          <p:cNvPr id="147" name="TextBox 146"/>
          <p:cNvSpPr txBox="1"/>
          <p:nvPr/>
        </p:nvSpPr>
        <p:spPr>
          <a:xfrm>
            <a:off x="3193549" y="1588403"/>
            <a:ext cx="558507" cy="523220"/>
          </a:xfrm>
          <a:prstGeom prst="rect">
            <a:avLst/>
          </a:prstGeom>
          <a:noFill/>
        </p:spPr>
        <p:txBody>
          <a:bodyPr wrap="square" lIns="91432" tIns="45718" rIns="91432" bIns="45718" rtlCol="0">
            <a:spAutoFit/>
          </a:bodyPr>
          <a:lstStyle/>
          <a:p>
            <a:pPr defTabSz="914309"/>
            <a:r>
              <a:rPr lang="ru-RU" sz="2800" b="1" dirty="0">
                <a:solidFill>
                  <a:prstClr val="white"/>
                </a:solidFill>
              </a:rPr>
              <a:t>01</a:t>
            </a:r>
          </a:p>
        </p:txBody>
      </p:sp>
      <p:sp>
        <p:nvSpPr>
          <p:cNvPr id="148" name="TextBox 147"/>
          <p:cNvSpPr txBox="1"/>
          <p:nvPr/>
        </p:nvSpPr>
        <p:spPr>
          <a:xfrm>
            <a:off x="1510489" y="3356455"/>
            <a:ext cx="558507" cy="523220"/>
          </a:xfrm>
          <a:prstGeom prst="rect">
            <a:avLst/>
          </a:prstGeom>
          <a:noFill/>
        </p:spPr>
        <p:txBody>
          <a:bodyPr wrap="square" lIns="91432" tIns="45718" rIns="91432" bIns="45718" rtlCol="0">
            <a:spAutoFit/>
          </a:bodyPr>
          <a:lstStyle/>
          <a:p>
            <a:pPr defTabSz="914309"/>
            <a:r>
              <a:rPr lang="ru-RU" sz="2800" b="1" dirty="0">
                <a:solidFill>
                  <a:prstClr val="white"/>
                </a:solidFill>
              </a:rPr>
              <a:t>02</a:t>
            </a:r>
          </a:p>
        </p:txBody>
      </p:sp>
      <p:sp>
        <p:nvSpPr>
          <p:cNvPr id="149" name="TextBox 148"/>
          <p:cNvSpPr txBox="1"/>
          <p:nvPr/>
        </p:nvSpPr>
        <p:spPr>
          <a:xfrm>
            <a:off x="9790761" y="3079247"/>
            <a:ext cx="558507" cy="523220"/>
          </a:xfrm>
          <a:prstGeom prst="rect">
            <a:avLst/>
          </a:prstGeom>
          <a:noFill/>
        </p:spPr>
        <p:txBody>
          <a:bodyPr wrap="square" lIns="91432" tIns="45718" rIns="91432" bIns="45718" rtlCol="0">
            <a:spAutoFit/>
          </a:bodyPr>
          <a:lstStyle/>
          <a:p>
            <a:pPr defTabSz="914309"/>
            <a:r>
              <a:rPr lang="ru-RU" sz="2800" b="1" dirty="0">
                <a:solidFill>
                  <a:prstClr val="white"/>
                </a:solidFill>
              </a:rPr>
              <a:t>03</a:t>
            </a:r>
          </a:p>
        </p:txBody>
      </p:sp>
      <p:sp>
        <p:nvSpPr>
          <p:cNvPr id="150" name="TextBox 149"/>
          <p:cNvSpPr txBox="1"/>
          <p:nvPr/>
        </p:nvSpPr>
        <p:spPr>
          <a:xfrm>
            <a:off x="8299209" y="5054811"/>
            <a:ext cx="558507" cy="523220"/>
          </a:xfrm>
          <a:prstGeom prst="rect">
            <a:avLst/>
          </a:prstGeom>
          <a:noFill/>
        </p:spPr>
        <p:txBody>
          <a:bodyPr wrap="square" lIns="91432" tIns="45718" rIns="91432" bIns="45718" rtlCol="0">
            <a:spAutoFit/>
          </a:bodyPr>
          <a:lstStyle/>
          <a:p>
            <a:pPr defTabSz="914309"/>
            <a:r>
              <a:rPr lang="ru-RU" sz="2800" b="1" dirty="0">
                <a:solidFill>
                  <a:prstClr val="white"/>
                </a:solidFill>
              </a:rPr>
              <a:t>04</a:t>
            </a:r>
          </a:p>
        </p:txBody>
      </p:sp>
      <p:sp>
        <p:nvSpPr>
          <p:cNvPr id="151" name="Прямоугольник 150"/>
          <p:cNvSpPr/>
          <p:nvPr/>
        </p:nvSpPr>
        <p:spPr>
          <a:xfrm>
            <a:off x="4253137" y="1544949"/>
            <a:ext cx="2385635" cy="400105"/>
          </a:xfrm>
          <a:prstGeom prst="rect">
            <a:avLst/>
          </a:prstGeom>
        </p:spPr>
        <p:txBody>
          <a:bodyPr wrap="square" lIns="91432" tIns="45718" rIns="91432" bIns="45718">
            <a:spAutoFit/>
          </a:bodyPr>
          <a:lstStyle/>
          <a:p>
            <a:pPr algn="ctr" defTabSz="914309"/>
            <a:r>
              <a:rPr lang="ru-RU" sz="2000" b="1" dirty="0" smtClean="0">
                <a:solidFill>
                  <a:prstClr val="white"/>
                </a:solidFill>
                <a:latin typeface="Times New Roman" pitchFamily="18" charset="0"/>
                <a:cs typeface="Times New Roman" pitchFamily="18" charset="0"/>
              </a:rPr>
              <a:t>ВСТУПНИЙ</a:t>
            </a:r>
            <a:endParaRPr lang="en-US" sz="2000" b="1" dirty="0">
              <a:solidFill>
                <a:prstClr val="white"/>
              </a:solidFill>
              <a:latin typeface="Times New Roman" pitchFamily="18" charset="0"/>
              <a:cs typeface="Times New Roman" pitchFamily="18" charset="0"/>
            </a:endParaRPr>
          </a:p>
        </p:txBody>
      </p:sp>
      <p:sp>
        <p:nvSpPr>
          <p:cNvPr id="152" name="Прямоугольник 151"/>
          <p:cNvSpPr/>
          <p:nvPr/>
        </p:nvSpPr>
        <p:spPr>
          <a:xfrm>
            <a:off x="2843965" y="3314061"/>
            <a:ext cx="2385635" cy="400105"/>
          </a:xfrm>
          <a:prstGeom prst="rect">
            <a:avLst/>
          </a:prstGeom>
        </p:spPr>
        <p:txBody>
          <a:bodyPr wrap="square" lIns="91432" tIns="45718" rIns="91432" bIns="45718">
            <a:spAutoFit/>
          </a:bodyPr>
          <a:lstStyle/>
          <a:p>
            <a:pPr algn="ctr" defTabSz="914309"/>
            <a:r>
              <a:rPr lang="ru-RU" sz="2000" b="1" dirty="0" smtClean="0">
                <a:solidFill>
                  <a:prstClr val="white"/>
                </a:solidFill>
                <a:latin typeface="Times New Roman" pitchFamily="18" charset="0"/>
                <a:cs typeface="Times New Roman" pitchFamily="18" charset="0"/>
              </a:rPr>
              <a:t>ПЕРВИННИЙ</a:t>
            </a:r>
            <a:endParaRPr lang="en-US" sz="2000" b="1" dirty="0">
              <a:solidFill>
                <a:prstClr val="white"/>
              </a:solidFill>
              <a:latin typeface="Times New Roman" pitchFamily="18" charset="0"/>
              <a:cs typeface="Times New Roman" pitchFamily="18" charset="0"/>
            </a:endParaRPr>
          </a:p>
        </p:txBody>
      </p:sp>
      <p:sp>
        <p:nvSpPr>
          <p:cNvPr id="153" name="Прямоугольник 152"/>
          <p:cNvSpPr/>
          <p:nvPr/>
        </p:nvSpPr>
        <p:spPr>
          <a:xfrm>
            <a:off x="6917377" y="3027613"/>
            <a:ext cx="2609682" cy="400105"/>
          </a:xfrm>
          <a:prstGeom prst="rect">
            <a:avLst/>
          </a:prstGeom>
        </p:spPr>
        <p:txBody>
          <a:bodyPr wrap="square" lIns="91432" tIns="45718" rIns="91432" bIns="45718">
            <a:spAutoFit/>
          </a:bodyPr>
          <a:lstStyle/>
          <a:p>
            <a:pPr algn="ctr" defTabSz="914309"/>
            <a:r>
              <a:rPr lang="ru-RU" sz="2000" b="1" dirty="0" smtClean="0">
                <a:solidFill>
                  <a:prstClr val="white"/>
                </a:solidFill>
                <a:latin typeface="Times New Roman" pitchFamily="18" charset="0"/>
                <a:cs typeface="Times New Roman" pitchFamily="18" charset="0"/>
              </a:rPr>
              <a:t>ПОЗАПЛАНОВИЙ</a:t>
            </a:r>
            <a:endParaRPr lang="en-US" sz="2000" b="1" dirty="0">
              <a:solidFill>
                <a:prstClr val="white"/>
              </a:solidFill>
              <a:latin typeface="Times New Roman" pitchFamily="18" charset="0"/>
              <a:cs typeface="Times New Roman" pitchFamily="18" charset="0"/>
            </a:endParaRPr>
          </a:p>
        </p:txBody>
      </p:sp>
      <p:sp>
        <p:nvSpPr>
          <p:cNvPr id="154" name="Прямоугольник 153"/>
          <p:cNvSpPr/>
          <p:nvPr/>
        </p:nvSpPr>
        <p:spPr>
          <a:xfrm>
            <a:off x="5114145" y="4956981"/>
            <a:ext cx="2385635" cy="400105"/>
          </a:xfrm>
          <a:prstGeom prst="rect">
            <a:avLst/>
          </a:prstGeom>
        </p:spPr>
        <p:txBody>
          <a:bodyPr wrap="square" lIns="91432" tIns="45718" rIns="91432" bIns="45718">
            <a:spAutoFit/>
          </a:bodyPr>
          <a:lstStyle/>
          <a:p>
            <a:pPr algn="ctr" defTabSz="914309"/>
            <a:r>
              <a:rPr lang="ru-RU" sz="2000" dirty="0" smtClean="0">
                <a:solidFill>
                  <a:prstClr val="white"/>
                </a:solidFill>
                <a:latin typeface="Times New Roman" pitchFamily="18" charset="0"/>
                <a:cs typeface="Times New Roman" pitchFamily="18" charset="0"/>
              </a:rPr>
              <a:t>ЦІЛЬОВИЙ</a:t>
            </a:r>
            <a:endParaRPr lang="en-US" sz="2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15274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17052297"/>
              </p:ext>
            </p:extLst>
          </p:nvPr>
        </p:nvGraphicFramePr>
        <p:xfrm>
          <a:off x="6" y="5"/>
          <a:ext cx="12191999" cy="7633958"/>
        </p:xfrm>
        <a:graphic>
          <a:graphicData uri="http://schemas.openxmlformats.org/drawingml/2006/table">
            <a:tbl>
              <a:tblPr firstRow="1" firstCol="1" bandRow="1">
                <a:tableStyleId>{5C22544A-7EE6-4342-B048-85BDC9FD1C3A}</a:tableStyleId>
              </a:tblPr>
              <a:tblGrid>
                <a:gridCol w="1381140"/>
                <a:gridCol w="5585140"/>
                <a:gridCol w="2083827"/>
                <a:gridCol w="3141892"/>
              </a:tblGrid>
              <a:tr h="1028700">
                <a:tc>
                  <a:txBody>
                    <a:bodyPr/>
                    <a:lstStyle/>
                    <a:p>
                      <a:pPr marR="1270" algn="ctr">
                        <a:lnSpc>
                          <a:spcPct val="150000"/>
                        </a:lnSpc>
                        <a:spcAft>
                          <a:spcPts val="0"/>
                        </a:spcAft>
                      </a:pPr>
                      <a:r>
                        <a:rPr lang="uk-UA" sz="1500" dirty="0">
                          <a:effectLst/>
                          <a:latin typeface="Times New Roman" pitchFamily="18" charset="0"/>
                          <a:cs typeface="Times New Roman" pitchFamily="18" charset="0"/>
                        </a:rPr>
                        <a:t>Вид інструктажу з БЖД</a:t>
                      </a:r>
                      <a:endParaRPr lang="ru-RU" sz="1500" dirty="0">
                        <a:effectLst/>
                        <a:latin typeface="Times New Roman" pitchFamily="18" charset="0"/>
                        <a:ea typeface="Calibri"/>
                        <a:cs typeface="Times New Roman" pitchFamily="18" charset="0"/>
                      </a:endParaRPr>
                    </a:p>
                  </a:txBody>
                  <a:tcPr marL="24289" marR="24289" marT="0" marB="0" anchor="ctr"/>
                </a:tc>
                <a:tc>
                  <a:txBody>
                    <a:bodyPr/>
                    <a:lstStyle/>
                    <a:p>
                      <a:pPr algn="ctr">
                        <a:lnSpc>
                          <a:spcPct val="150000"/>
                        </a:lnSpc>
                        <a:spcAft>
                          <a:spcPts val="0"/>
                        </a:spcAft>
                      </a:pPr>
                      <a:r>
                        <a:rPr lang="uk-UA" sz="1500">
                          <a:effectLst/>
                          <a:latin typeface="Times New Roman" pitchFamily="18" charset="0"/>
                          <a:cs typeface="Times New Roman" pitchFamily="18" charset="0"/>
                        </a:rPr>
                        <a:t>Коли проводиться</a:t>
                      </a:r>
                      <a:endParaRPr lang="ru-RU" sz="1500">
                        <a:effectLst/>
                        <a:latin typeface="Times New Roman" pitchFamily="18" charset="0"/>
                        <a:ea typeface="Calibri"/>
                        <a:cs typeface="Times New Roman" pitchFamily="18" charset="0"/>
                      </a:endParaRPr>
                    </a:p>
                  </a:txBody>
                  <a:tcPr marL="24289" marR="24289" marT="0" marB="0" anchor="ctr"/>
                </a:tc>
                <a:tc>
                  <a:txBody>
                    <a:bodyPr/>
                    <a:lstStyle/>
                    <a:p>
                      <a:pPr marR="58420" algn="ctr">
                        <a:lnSpc>
                          <a:spcPct val="150000"/>
                        </a:lnSpc>
                        <a:spcAft>
                          <a:spcPts val="0"/>
                        </a:spcAft>
                        <a:tabLst>
                          <a:tab pos="1132840" algn="l"/>
                        </a:tabLst>
                      </a:pPr>
                      <a:r>
                        <a:rPr lang="uk-UA" sz="1500">
                          <a:effectLst/>
                          <a:latin typeface="Times New Roman" pitchFamily="18" charset="0"/>
                          <a:cs typeface="Times New Roman" pitchFamily="18" charset="0"/>
                        </a:rPr>
                        <a:t>Посада особи, яка проводить навчання, перевірку знань</a:t>
                      </a:r>
                      <a:endParaRPr lang="ru-RU" sz="1500">
                        <a:effectLst/>
                        <a:latin typeface="Times New Roman" pitchFamily="18" charset="0"/>
                        <a:ea typeface="Calibri"/>
                        <a:cs typeface="Times New Roman" pitchFamily="18" charset="0"/>
                      </a:endParaRPr>
                    </a:p>
                  </a:txBody>
                  <a:tcPr marL="24289" marR="24289" marT="0" marB="0" anchor="ctr"/>
                </a:tc>
                <a:tc>
                  <a:txBody>
                    <a:bodyPr/>
                    <a:lstStyle/>
                    <a:p>
                      <a:pPr algn="ctr">
                        <a:lnSpc>
                          <a:spcPct val="150000"/>
                        </a:lnSpc>
                        <a:spcAft>
                          <a:spcPts val="0"/>
                        </a:spcAft>
                      </a:pPr>
                      <a:r>
                        <a:rPr lang="uk-UA" sz="1500">
                          <a:effectLst/>
                          <a:latin typeface="Times New Roman" pitchFamily="18" charset="0"/>
                          <a:cs typeface="Times New Roman" pitchFamily="18" charset="0"/>
                        </a:rPr>
                        <a:t>Реєстрація (оформлення) інструктажу</a:t>
                      </a:r>
                      <a:endParaRPr lang="ru-RU" sz="1500">
                        <a:effectLst/>
                        <a:latin typeface="Times New Roman" pitchFamily="18" charset="0"/>
                        <a:ea typeface="Calibri"/>
                        <a:cs typeface="Times New Roman" pitchFamily="18" charset="0"/>
                      </a:endParaRPr>
                    </a:p>
                  </a:txBody>
                  <a:tcPr marL="24289" marR="24289" marT="0" marB="0" anchor="ctr"/>
                </a:tc>
              </a:tr>
              <a:tr h="707003">
                <a:tc>
                  <a:txBody>
                    <a:bodyPr/>
                    <a:lstStyle/>
                    <a:p>
                      <a:pPr marR="64770">
                        <a:lnSpc>
                          <a:spcPct val="150000"/>
                        </a:lnSpc>
                        <a:spcAft>
                          <a:spcPts val="0"/>
                        </a:spcAft>
                      </a:pPr>
                      <a:r>
                        <a:rPr lang="uk-UA" sz="1500" dirty="0">
                          <a:effectLst/>
                          <a:latin typeface="Times New Roman" pitchFamily="18" charset="0"/>
                          <a:cs typeface="Times New Roman" pitchFamily="18" charset="0"/>
                        </a:rPr>
                        <a:t>Вступний інструктаж</a:t>
                      </a:r>
                      <a:endParaRPr lang="ru-RU" sz="1500" dirty="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dirty="0">
                          <a:effectLst/>
                          <a:latin typeface="Times New Roman" pitchFamily="18" charset="0"/>
                          <a:cs typeface="Times New Roman" pitchFamily="18" charset="0"/>
                        </a:rPr>
                        <a:t>На початку навчального року</a:t>
                      </a:r>
                      <a:r>
                        <a:rPr lang="uk-UA" sz="1500" b="1" dirty="0" smtClean="0">
                          <a:effectLst/>
                          <a:latin typeface="Times New Roman" pitchFamily="18" charset="0"/>
                          <a:cs typeface="Times New Roman" pitchFamily="18" charset="0"/>
                        </a:rPr>
                        <a:t>; при </a:t>
                      </a:r>
                      <a:r>
                        <a:rPr lang="uk-UA" sz="1500" b="1" dirty="0">
                          <a:effectLst/>
                          <a:latin typeface="Times New Roman" pitchFamily="18" charset="0"/>
                          <a:cs typeface="Times New Roman" pitchFamily="18" charset="0"/>
                        </a:rPr>
                        <a:t>зарахуванні (оформленні) учня до навчального закладу</a:t>
                      </a:r>
                      <a:endParaRPr lang="ru-RU" sz="1500" b="1" dirty="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a:effectLst/>
                          <a:latin typeface="Times New Roman" pitchFamily="18" charset="0"/>
                          <a:cs typeface="Times New Roman" pitchFamily="18" charset="0"/>
                        </a:rPr>
                        <a:t>Класні керівники</a:t>
                      </a:r>
                      <a:endParaRPr lang="ru-RU" sz="1500" b="1">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a:effectLst/>
                          <a:latin typeface="Times New Roman" pitchFamily="18" charset="0"/>
                          <a:cs typeface="Times New Roman" pitchFamily="18" charset="0"/>
                        </a:rPr>
                        <a:t>На окремій сторінці журналу обліку навчальних занять</a:t>
                      </a:r>
                      <a:endParaRPr lang="ru-RU" sz="1500" b="1">
                        <a:effectLst/>
                        <a:latin typeface="Times New Roman" pitchFamily="18" charset="0"/>
                        <a:ea typeface="Calibri"/>
                        <a:cs typeface="Times New Roman" pitchFamily="18" charset="0"/>
                      </a:endParaRPr>
                    </a:p>
                  </a:txBody>
                  <a:tcPr marL="24289" marR="24289" marT="0" marB="0"/>
                </a:tc>
              </a:tr>
              <a:tr h="1028700">
                <a:tc rowSpan="2">
                  <a:txBody>
                    <a:bodyPr/>
                    <a:lstStyle/>
                    <a:p>
                      <a:pPr marR="64770">
                        <a:lnSpc>
                          <a:spcPct val="150000"/>
                        </a:lnSpc>
                        <a:spcAft>
                          <a:spcPts val="0"/>
                        </a:spcAft>
                      </a:pPr>
                      <a:r>
                        <a:rPr lang="uk-UA" sz="1500" dirty="0">
                          <a:effectLst/>
                          <a:latin typeface="Times New Roman" pitchFamily="18" charset="0"/>
                          <a:cs typeface="Times New Roman" pitchFamily="18" charset="0"/>
                        </a:rPr>
                        <a:t>Первинний інструктаж </a:t>
                      </a:r>
                      <a:endParaRPr lang="ru-RU" sz="1500" dirty="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dirty="0">
                          <a:effectLst/>
                          <a:latin typeface="Times New Roman" pitchFamily="18" charset="0"/>
                          <a:cs typeface="Times New Roman" pitchFamily="18" charset="0"/>
                        </a:rPr>
                        <a:t>На початку навчального року перед початком занять у кожному кабінеті, лабораторії, спортзалі тощо; </a:t>
                      </a:r>
                      <a:r>
                        <a:rPr lang="uk-UA" sz="1500" b="1" dirty="0" smtClean="0">
                          <a:effectLst/>
                          <a:latin typeface="Times New Roman" pitchFamily="18" charset="0"/>
                          <a:cs typeface="Times New Roman" pitchFamily="18" charset="0"/>
                        </a:rPr>
                        <a:t>перед </a:t>
                      </a:r>
                      <a:r>
                        <a:rPr lang="uk-UA" sz="1500" b="1" dirty="0">
                          <a:effectLst/>
                          <a:latin typeface="Times New Roman" pitchFamily="18" charset="0"/>
                          <a:cs typeface="Times New Roman" pitchFamily="18" charset="0"/>
                        </a:rPr>
                        <a:t>початком канікул;</a:t>
                      </a:r>
                      <a:endParaRPr lang="ru-RU" sz="1500" b="1" dirty="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dirty="0" err="1">
                          <a:effectLst/>
                          <a:latin typeface="Times New Roman" pitchFamily="18" charset="0"/>
                          <a:cs typeface="Times New Roman" pitchFamily="18" charset="0"/>
                        </a:rPr>
                        <a:t>Учителі-предметники</a:t>
                      </a:r>
                      <a:r>
                        <a:rPr lang="uk-UA" sz="1500" b="1" dirty="0">
                          <a:effectLst/>
                          <a:latin typeface="Times New Roman" pitchFamily="18" charset="0"/>
                          <a:cs typeface="Times New Roman" pitchFamily="18" charset="0"/>
                        </a:rPr>
                        <a:t>, </a:t>
                      </a:r>
                      <a:endParaRPr lang="ru-RU" sz="1500" b="1" dirty="0">
                        <a:effectLst/>
                        <a:latin typeface="Times New Roman" pitchFamily="18" charset="0"/>
                        <a:cs typeface="Times New Roman" pitchFamily="18" charset="0"/>
                      </a:endParaRPr>
                    </a:p>
                    <a:p>
                      <a:pPr marR="64770">
                        <a:lnSpc>
                          <a:spcPct val="150000"/>
                        </a:lnSpc>
                        <a:spcAft>
                          <a:spcPts val="0"/>
                        </a:spcAft>
                      </a:pPr>
                      <a:r>
                        <a:rPr lang="uk-UA" sz="1500" b="1" dirty="0">
                          <a:effectLst/>
                          <a:latin typeface="Times New Roman" pitchFamily="18" charset="0"/>
                          <a:cs typeface="Times New Roman" pitchFamily="18" charset="0"/>
                        </a:rPr>
                        <a:t>класні керівники, </a:t>
                      </a:r>
                      <a:endParaRPr lang="ru-RU" sz="1500" b="1" dirty="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a:effectLst/>
                          <a:latin typeface="Times New Roman" pitchFamily="18" charset="0"/>
                          <a:cs typeface="Times New Roman" pitchFamily="18" charset="0"/>
                        </a:rPr>
                        <a:t>Журнал реєстрації інструктажів з БЖД</a:t>
                      </a:r>
                      <a:endParaRPr lang="ru-RU" sz="1500" b="1">
                        <a:effectLst/>
                        <a:latin typeface="Times New Roman" pitchFamily="18" charset="0"/>
                        <a:ea typeface="Calibri"/>
                        <a:cs typeface="Times New Roman" pitchFamily="18" charset="0"/>
                      </a:endParaRPr>
                    </a:p>
                  </a:txBody>
                  <a:tcPr marL="24289" marR="24289" marT="0" marB="0"/>
                </a:tc>
              </a:tr>
              <a:tr h="1371600">
                <a:tc vMerge="1">
                  <a:txBody>
                    <a:bodyPr/>
                    <a:lstStyle/>
                    <a:p>
                      <a:endParaRPr lang="ru-RU"/>
                    </a:p>
                  </a:txBody>
                  <a:tcPr/>
                </a:tc>
                <a:tc>
                  <a:txBody>
                    <a:bodyPr/>
                    <a:lstStyle/>
                    <a:p>
                      <a:pPr marR="64770">
                        <a:lnSpc>
                          <a:spcPct val="150000"/>
                        </a:lnSpc>
                        <a:spcAft>
                          <a:spcPts val="0"/>
                        </a:spcAft>
                      </a:pPr>
                      <a:r>
                        <a:rPr lang="uk-UA" sz="1500" b="1" dirty="0">
                          <a:effectLst/>
                          <a:latin typeface="Times New Roman" pitchFamily="18" charset="0"/>
                          <a:cs typeface="Times New Roman" pitchFamily="18" charset="0"/>
                        </a:rPr>
                        <a:t>перед виконанням кожного завдання, пов’язаного з використанням різних матеріалів, інструментів, приладів, на початку уроку, заняття, лабораторної, практичної роботи тощо</a:t>
                      </a:r>
                      <a:endParaRPr lang="ru-RU" sz="1500" b="1" dirty="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dirty="0" err="1">
                          <a:effectLst/>
                          <a:latin typeface="Times New Roman" pitchFamily="18" charset="0"/>
                          <a:cs typeface="Times New Roman" pitchFamily="18" charset="0"/>
                        </a:rPr>
                        <a:t>Учителі-предметники</a:t>
                      </a:r>
                      <a:r>
                        <a:rPr lang="uk-UA" sz="1500" b="1" dirty="0">
                          <a:effectLst/>
                          <a:latin typeface="Times New Roman" pitchFamily="18" charset="0"/>
                          <a:cs typeface="Times New Roman" pitchFamily="18" charset="0"/>
                        </a:rPr>
                        <a:t>, </a:t>
                      </a:r>
                      <a:endParaRPr lang="ru-RU" sz="1500" b="1" dirty="0">
                        <a:effectLst/>
                        <a:latin typeface="Times New Roman" pitchFamily="18" charset="0"/>
                        <a:cs typeface="Times New Roman" pitchFamily="18" charset="0"/>
                      </a:endParaRPr>
                    </a:p>
                    <a:p>
                      <a:pPr marR="64770">
                        <a:lnSpc>
                          <a:spcPct val="150000"/>
                        </a:lnSpc>
                        <a:spcAft>
                          <a:spcPts val="0"/>
                        </a:spcAft>
                      </a:pPr>
                      <a:r>
                        <a:rPr lang="uk-UA" sz="1500" b="1" dirty="0">
                          <a:effectLst/>
                          <a:latin typeface="Times New Roman" pitchFamily="18" charset="0"/>
                          <a:cs typeface="Times New Roman" pitchFamily="18" charset="0"/>
                        </a:rPr>
                        <a:t>керівники гуртків</a:t>
                      </a:r>
                      <a:endParaRPr lang="ru-RU" sz="1500" b="1" dirty="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dirty="0">
                          <a:effectLst/>
                          <a:latin typeface="Times New Roman" pitchFamily="18" charset="0"/>
                          <a:cs typeface="Times New Roman" pitchFamily="18" charset="0"/>
                        </a:rPr>
                        <a:t>Журнал обліку навчальних занять на сторінці </a:t>
                      </a:r>
                      <a:r>
                        <a:rPr lang="uk-UA" sz="1500" b="1" dirty="0" smtClean="0">
                          <a:effectLst/>
                          <a:latin typeface="Times New Roman" pitchFamily="18" charset="0"/>
                          <a:cs typeface="Times New Roman" pitchFamily="18" charset="0"/>
                        </a:rPr>
                        <a:t>навчального предмета в розділі про запис змісту уроку, заняття</a:t>
                      </a:r>
                      <a:endParaRPr lang="ru-RU" sz="1500" b="1" dirty="0">
                        <a:effectLst/>
                        <a:latin typeface="Times New Roman" pitchFamily="18" charset="0"/>
                        <a:ea typeface="Calibri"/>
                        <a:cs typeface="Times New Roman" pitchFamily="18" charset="0"/>
                      </a:endParaRPr>
                    </a:p>
                  </a:txBody>
                  <a:tcPr marL="24289" marR="24289" marT="0" marB="0"/>
                </a:tc>
              </a:tr>
              <a:tr h="1714500">
                <a:tc>
                  <a:txBody>
                    <a:bodyPr/>
                    <a:lstStyle/>
                    <a:p>
                      <a:pPr>
                        <a:lnSpc>
                          <a:spcPct val="150000"/>
                        </a:lnSpc>
                        <a:spcAft>
                          <a:spcPts val="0"/>
                        </a:spcAft>
                      </a:pPr>
                      <a:r>
                        <a:rPr lang="uk-UA" sz="1500">
                          <a:effectLst/>
                          <a:latin typeface="Times New Roman" pitchFamily="18" charset="0"/>
                          <a:cs typeface="Times New Roman" pitchFamily="18" charset="0"/>
                        </a:rPr>
                        <a:t>Позаплановий інструктаж</a:t>
                      </a:r>
                      <a:endParaRPr lang="ru-RU" sz="150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dirty="0">
                          <a:effectLst/>
                          <a:latin typeface="Times New Roman" pitchFamily="18" charset="0"/>
                          <a:cs typeface="Times New Roman" pitchFamily="18" charset="0"/>
                        </a:rPr>
                        <a:t>У разі порушення вимог нормативно-правових актів, що може призвести чи призвело до травм, аварій, пожеж тощо</a:t>
                      </a:r>
                      <a:r>
                        <a:rPr lang="uk-UA" sz="1500" b="1" dirty="0" smtClean="0">
                          <a:effectLst/>
                          <a:latin typeface="Times New Roman" pitchFamily="18" charset="0"/>
                          <a:cs typeface="Times New Roman" pitchFamily="18" charset="0"/>
                        </a:rPr>
                        <a:t>; при </a:t>
                      </a:r>
                      <a:r>
                        <a:rPr lang="uk-UA" sz="1500" b="1" dirty="0">
                          <a:effectLst/>
                          <a:latin typeface="Times New Roman" pitchFamily="18" charset="0"/>
                          <a:cs typeface="Times New Roman" pitchFamily="18" charset="0"/>
                        </a:rPr>
                        <a:t>зміні умов виконання </a:t>
                      </a:r>
                      <a:r>
                        <a:rPr lang="uk-UA" sz="1500" b="1" dirty="0" smtClean="0">
                          <a:effectLst/>
                          <a:latin typeface="Times New Roman" pitchFamily="18" charset="0"/>
                          <a:cs typeface="Times New Roman" pitchFamily="18" charset="0"/>
                        </a:rPr>
                        <a:t>навчальних </a:t>
                      </a:r>
                      <a:r>
                        <a:rPr lang="uk-UA" sz="1500" b="1" dirty="0">
                          <a:effectLst/>
                          <a:latin typeface="Times New Roman" pitchFamily="18" charset="0"/>
                          <a:cs typeface="Times New Roman" pitchFamily="18" charset="0"/>
                        </a:rPr>
                        <a:t>завдань (лабораторних, практичних  робіт тощо); </a:t>
                      </a:r>
                      <a:r>
                        <a:rPr lang="uk-UA" sz="1500" b="1" dirty="0" smtClean="0">
                          <a:effectLst/>
                          <a:latin typeface="Times New Roman" pitchFamily="18" charset="0"/>
                          <a:cs typeface="Times New Roman" pitchFamily="18" charset="0"/>
                        </a:rPr>
                        <a:t>у </a:t>
                      </a:r>
                      <a:r>
                        <a:rPr lang="uk-UA" sz="1500" b="1" dirty="0">
                          <a:effectLst/>
                          <a:latin typeface="Times New Roman" pitchFamily="18" charset="0"/>
                          <a:cs typeface="Times New Roman" pitchFamily="18" charset="0"/>
                        </a:rPr>
                        <a:t>разі скоєння нещасних випадків за межами </a:t>
                      </a:r>
                      <a:r>
                        <a:rPr lang="uk-UA" sz="1500" b="1" dirty="0" smtClean="0">
                          <a:effectLst/>
                          <a:latin typeface="Times New Roman" pitchFamily="18" charset="0"/>
                          <a:cs typeface="Times New Roman" pitchFamily="18" charset="0"/>
                        </a:rPr>
                        <a:t>ЗНЗ</a:t>
                      </a:r>
                      <a:endParaRPr lang="ru-RU" sz="1500" b="1" dirty="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dirty="0" err="1">
                          <a:effectLst/>
                          <a:latin typeface="Times New Roman" pitchFamily="18" charset="0"/>
                          <a:cs typeface="Times New Roman" pitchFamily="18" charset="0"/>
                        </a:rPr>
                        <a:t>Учителі-</a:t>
                      </a:r>
                      <a:r>
                        <a:rPr lang="uk-UA" sz="1500" b="1" dirty="0">
                          <a:effectLst/>
                          <a:latin typeface="Times New Roman" pitchFamily="18" charset="0"/>
                          <a:cs typeface="Times New Roman" pitchFamily="18" charset="0"/>
                        </a:rPr>
                        <a:t> </a:t>
                      </a:r>
                      <a:r>
                        <a:rPr lang="uk-UA" sz="1500" b="1" dirty="0" err="1">
                          <a:effectLst/>
                          <a:latin typeface="Times New Roman" pitchFamily="18" charset="0"/>
                          <a:cs typeface="Times New Roman" pitchFamily="18" charset="0"/>
                        </a:rPr>
                        <a:t>предметники</a:t>
                      </a:r>
                      <a:r>
                        <a:rPr lang="uk-UA" sz="1500" b="1" dirty="0">
                          <a:effectLst/>
                          <a:latin typeface="Times New Roman" pitchFamily="18" charset="0"/>
                          <a:cs typeface="Times New Roman" pitchFamily="18" charset="0"/>
                        </a:rPr>
                        <a:t>, класні керівники, </a:t>
                      </a:r>
                      <a:r>
                        <a:rPr lang="uk-UA" sz="1500" b="1" dirty="0" err="1">
                          <a:effectLst/>
                          <a:latin typeface="Times New Roman" pitchFamily="18" charset="0"/>
                          <a:cs typeface="Times New Roman" pitchFamily="18" charset="0"/>
                        </a:rPr>
                        <a:t>керівники</a:t>
                      </a:r>
                      <a:r>
                        <a:rPr lang="uk-UA" sz="1500" b="1" dirty="0">
                          <a:effectLst/>
                          <a:latin typeface="Times New Roman" pitchFamily="18" charset="0"/>
                          <a:cs typeface="Times New Roman" pitchFamily="18" charset="0"/>
                        </a:rPr>
                        <a:t> гуртків</a:t>
                      </a:r>
                      <a:endParaRPr lang="ru-RU" sz="1500" b="1" dirty="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dirty="0">
                          <a:effectLst/>
                          <a:latin typeface="Times New Roman" pitchFamily="18" charset="0"/>
                          <a:cs typeface="Times New Roman" pitchFamily="18" charset="0"/>
                        </a:rPr>
                        <a:t>Журнал реєстрації інструктажів з БЖД</a:t>
                      </a:r>
                      <a:endParaRPr lang="ru-RU" sz="1500" b="1" dirty="0">
                        <a:effectLst/>
                        <a:latin typeface="Times New Roman" pitchFamily="18" charset="0"/>
                        <a:ea typeface="Calibri"/>
                        <a:cs typeface="Times New Roman" pitchFamily="18" charset="0"/>
                      </a:endParaRPr>
                    </a:p>
                  </a:txBody>
                  <a:tcPr marL="24289" marR="24289" marT="0" marB="0"/>
                </a:tc>
              </a:tr>
              <a:tr h="1783455">
                <a:tc>
                  <a:txBody>
                    <a:bodyPr/>
                    <a:lstStyle/>
                    <a:p>
                      <a:pPr marR="64770">
                        <a:lnSpc>
                          <a:spcPct val="150000"/>
                        </a:lnSpc>
                        <a:spcAft>
                          <a:spcPts val="0"/>
                        </a:spcAft>
                      </a:pPr>
                      <a:r>
                        <a:rPr lang="uk-UA" sz="1500">
                          <a:effectLst/>
                          <a:latin typeface="Times New Roman" pitchFamily="18" charset="0"/>
                          <a:cs typeface="Times New Roman" pitchFamily="18" charset="0"/>
                        </a:rPr>
                        <a:t>Цільовий інструктаж</a:t>
                      </a:r>
                      <a:endParaRPr lang="ru-RU" sz="150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dirty="0">
                          <a:effectLst/>
                          <a:latin typeface="Times New Roman" pitchFamily="18" charset="0"/>
                          <a:cs typeface="Times New Roman" pitchFamily="18" charset="0"/>
                        </a:rPr>
                        <a:t>При організації </a:t>
                      </a:r>
                      <a:r>
                        <a:rPr lang="uk-UA" sz="1500" b="1" dirty="0" err="1">
                          <a:effectLst/>
                          <a:latin typeface="Times New Roman" pitchFamily="18" charset="0"/>
                          <a:cs typeface="Times New Roman" pitchFamily="18" charset="0"/>
                        </a:rPr>
                        <a:t>позанавчальних</a:t>
                      </a:r>
                      <a:r>
                        <a:rPr lang="uk-UA" sz="1500" b="1" dirty="0">
                          <a:effectLst/>
                          <a:latin typeface="Times New Roman" pitchFamily="18" charset="0"/>
                          <a:cs typeface="Times New Roman" pitchFamily="18" charset="0"/>
                        </a:rPr>
                        <a:t> заходів (олімпіади, турніри з предметів, екскурсії, туристичні походи, спортивні змагання тощо), </a:t>
                      </a:r>
                      <a:r>
                        <a:rPr lang="uk-UA" sz="1500" b="1" dirty="0" smtClean="0">
                          <a:effectLst/>
                          <a:latin typeface="Times New Roman" pitchFamily="18" charset="0"/>
                          <a:cs typeface="Times New Roman" pitchFamily="18" charset="0"/>
                        </a:rPr>
                        <a:t>під </a:t>
                      </a:r>
                      <a:r>
                        <a:rPr lang="uk-UA" sz="1500" b="1" dirty="0">
                          <a:effectLst/>
                          <a:latin typeface="Times New Roman" pitchFamily="18" charset="0"/>
                          <a:cs typeface="Times New Roman" pitchFamily="18" charset="0"/>
                        </a:rPr>
                        <a:t>час проведення громадських, </a:t>
                      </a:r>
                      <a:r>
                        <a:rPr lang="uk-UA" sz="1500" b="1" dirty="0" err="1">
                          <a:effectLst/>
                          <a:latin typeface="Times New Roman" pitchFamily="18" charset="0"/>
                          <a:cs typeface="Times New Roman" pitchFamily="18" charset="0"/>
                        </a:rPr>
                        <a:t>позанавчальних</a:t>
                      </a:r>
                      <a:r>
                        <a:rPr lang="uk-UA" sz="1500" b="1" dirty="0">
                          <a:effectLst/>
                          <a:latin typeface="Times New Roman" pitchFamily="18" charset="0"/>
                          <a:cs typeface="Times New Roman" pitchFamily="18" charset="0"/>
                        </a:rPr>
                        <a:t> робіт (прибирання територій, приміщень, науково-дослідна робота на навчально-дослідній ділянці тощо)</a:t>
                      </a:r>
                      <a:endParaRPr lang="ru-RU" sz="1500" b="1" dirty="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dirty="0" err="1">
                          <a:effectLst/>
                          <a:latin typeface="Times New Roman" pitchFamily="18" charset="0"/>
                          <a:cs typeface="Times New Roman" pitchFamily="18" charset="0"/>
                        </a:rPr>
                        <a:t>Учителі-</a:t>
                      </a:r>
                      <a:r>
                        <a:rPr lang="uk-UA" sz="1500" b="1" dirty="0">
                          <a:effectLst/>
                          <a:latin typeface="Times New Roman" pitchFamily="18" charset="0"/>
                          <a:cs typeface="Times New Roman" pitchFamily="18" charset="0"/>
                        </a:rPr>
                        <a:t> </a:t>
                      </a:r>
                      <a:r>
                        <a:rPr lang="uk-UA" sz="1500" b="1" dirty="0" err="1">
                          <a:effectLst/>
                          <a:latin typeface="Times New Roman" pitchFamily="18" charset="0"/>
                          <a:cs typeface="Times New Roman" pitchFamily="18" charset="0"/>
                        </a:rPr>
                        <a:t>предметники</a:t>
                      </a:r>
                      <a:r>
                        <a:rPr lang="uk-UA" sz="1500" b="1" dirty="0">
                          <a:effectLst/>
                          <a:latin typeface="Times New Roman" pitchFamily="18" charset="0"/>
                          <a:cs typeface="Times New Roman" pitchFamily="18" charset="0"/>
                        </a:rPr>
                        <a:t>, класні керівники, </a:t>
                      </a:r>
                      <a:r>
                        <a:rPr lang="uk-UA" sz="1500" b="1" dirty="0" err="1">
                          <a:effectLst/>
                          <a:latin typeface="Times New Roman" pitchFamily="18" charset="0"/>
                          <a:cs typeface="Times New Roman" pitchFamily="18" charset="0"/>
                        </a:rPr>
                        <a:t>керівники</a:t>
                      </a:r>
                      <a:r>
                        <a:rPr lang="uk-UA" sz="1500" b="1" dirty="0">
                          <a:effectLst/>
                          <a:latin typeface="Times New Roman" pitchFamily="18" charset="0"/>
                          <a:cs typeface="Times New Roman" pitchFamily="18" charset="0"/>
                        </a:rPr>
                        <a:t> гуртків</a:t>
                      </a:r>
                      <a:endParaRPr lang="ru-RU" sz="1500" b="1" dirty="0">
                        <a:effectLst/>
                        <a:latin typeface="Times New Roman" pitchFamily="18" charset="0"/>
                        <a:ea typeface="Calibri"/>
                        <a:cs typeface="Times New Roman" pitchFamily="18" charset="0"/>
                      </a:endParaRPr>
                    </a:p>
                  </a:txBody>
                  <a:tcPr marL="24289" marR="24289" marT="0" marB="0"/>
                </a:tc>
                <a:tc>
                  <a:txBody>
                    <a:bodyPr/>
                    <a:lstStyle/>
                    <a:p>
                      <a:pPr marR="64770">
                        <a:lnSpc>
                          <a:spcPct val="150000"/>
                        </a:lnSpc>
                        <a:spcAft>
                          <a:spcPts val="0"/>
                        </a:spcAft>
                      </a:pPr>
                      <a:r>
                        <a:rPr lang="uk-UA" sz="1500" b="1" dirty="0">
                          <a:effectLst/>
                          <a:latin typeface="Times New Roman" pitchFamily="18" charset="0"/>
                          <a:cs typeface="Times New Roman" pitchFamily="18" charset="0"/>
                        </a:rPr>
                        <a:t>Журнал реєстрації інструктажів з БЖД</a:t>
                      </a:r>
                      <a:endParaRPr lang="ru-RU" sz="1500" b="1" dirty="0">
                        <a:effectLst/>
                        <a:latin typeface="Times New Roman" pitchFamily="18" charset="0"/>
                        <a:ea typeface="Calibri"/>
                        <a:cs typeface="Times New Roman" pitchFamily="18" charset="0"/>
                      </a:endParaRPr>
                    </a:p>
                  </a:txBody>
                  <a:tcPr marL="24289" marR="24289" marT="0" marB="0"/>
                </a:tc>
              </a:tr>
            </a:tbl>
          </a:graphicData>
        </a:graphic>
      </p:graphicFrame>
    </p:spTree>
    <p:extLst>
      <p:ext uri="{BB962C8B-B14F-4D97-AF65-F5344CB8AC3E}">
        <p14:creationId xmlns:p14="http://schemas.microsoft.com/office/powerpoint/2010/main" val="797792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38054" y="191178"/>
            <a:ext cx="3048000" cy="2462213"/>
          </a:xfrm>
          <a:prstGeom prst="rect">
            <a:avLst/>
          </a:prstGeom>
        </p:spPr>
        <p:txBody>
          <a:bodyPr wrap="square">
            <a:spAutoFit/>
          </a:bodyPr>
          <a:lstStyle/>
          <a:p>
            <a:r>
              <a:rPr lang="ru-RU" sz="1400" dirty="0" err="1">
                <a:latin typeface="Times New Roman" pitchFamily="18" charset="0"/>
                <a:cs typeface="Times New Roman" pitchFamily="18" charset="0"/>
              </a:rPr>
              <a:t>Додаток</a:t>
            </a:r>
            <a:r>
              <a:rPr lang="ru-RU" sz="1400" dirty="0">
                <a:latin typeface="Times New Roman" pitchFamily="18" charset="0"/>
                <a:cs typeface="Times New Roman" pitchFamily="18" charset="0"/>
              </a:rPr>
              <a:t> 5 </a:t>
            </a:r>
          </a:p>
          <a:p>
            <a:r>
              <a:rPr lang="ru-RU" sz="1400" dirty="0">
                <a:latin typeface="Times New Roman" pitchFamily="18" charset="0"/>
                <a:cs typeface="Times New Roman" pitchFamily="18" charset="0"/>
              </a:rPr>
              <a:t>до </a:t>
            </a:r>
            <a:r>
              <a:rPr lang="ru-RU" sz="1400" dirty="0" err="1">
                <a:latin typeface="Times New Roman" pitchFamily="18" charset="0"/>
                <a:cs typeface="Times New Roman" pitchFamily="18" charset="0"/>
              </a:rPr>
              <a:t>Положення</a:t>
            </a:r>
            <a:r>
              <a:rPr lang="ru-RU" sz="1400" dirty="0">
                <a:latin typeface="Times New Roman" pitchFamily="18" charset="0"/>
                <a:cs typeface="Times New Roman" pitchFamily="18" charset="0"/>
              </a:rPr>
              <a:t> про порядок </a:t>
            </a:r>
          </a:p>
          <a:p>
            <a:r>
              <a:rPr lang="ru-RU" sz="1400" dirty="0" err="1">
                <a:latin typeface="Times New Roman" pitchFamily="18" charset="0"/>
                <a:cs typeface="Times New Roman" pitchFamily="18" charset="0"/>
              </a:rPr>
              <a:t>проведення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навчання</a:t>
            </a:r>
            <a:r>
              <a:rPr lang="ru-RU" sz="1400" dirty="0">
                <a:latin typeface="Times New Roman" pitchFamily="18" charset="0"/>
                <a:cs typeface="Times New Roman" pitchFamily="18" charset="0"/>
              </a:rPr>
              <a:t> </a:t>
            </a:r>
          </a:p>
          <a:p>
            <a:r>
              <a:rPr lang="ru-RU" sz="1400" dirty="0">
                <a:latin typeface="Times New Roman" pitchFamily="18" charset="0"/>
                <a:cs typeface="Times New Roman" pitchFamily="18" charset="0"/>
              </a:rPr>
              <a:t>і </a:t>
            </a:r>
            <a:r>
              <a:rPr lang="ru-RU" sz="1400" dirty="0" err="1">
                <a:latin typeface="Times New Roman" pitchFamily="18" charset="0"/>
                <a:cs typeface="Times New Roman" pitchFamily="18" charset="0"/>
              </a:rPr>
              <a:t>перевірки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знань</a:t>
            </a:r>
            <a:r>
              <a:rPr lang="ru-RU" sz="1400" dirty="0">
                <a:latin typeface="Times New Roman" pitchFamily="18" charset="0"/>
                <a:cs typeface="Times New Roman" pitchFamily="18" charset="0"/>
              </a:rPr>
              <a:t> з </a:t>
            </a:r>
            <a:r>
              <a:rPr lang="ru-RU" sz="1400" dirty="0" err="1">
                <a:latin typeface="Times New Roman" pitchFamily="18" charset="0"/>
                <a:cs typeface="Times New Roman" pitchFamily="18" charset="0"/>
              </a:rPr>
              <a:t>питань</a:t>
            </a:r>
            <a:r>
              <a:rPr lang="ru-RU" sz="1400" dirty="0">
                <a:latin typeface="Times New Roman" pitchFamily="18" charset="0"/>
                <a:cs typeface="Times New Roman" pitchFamily="18" charset="0"/>
              </a:rPr>
              <a:t> </a:t>
            </a:r>
          </a:p>
          <a:p>
            <a:r>
              <a:rPr lang="ru-RU" sz="1400" dirty="0" err="1">
                <a:latin typeface="Times New Roman" pitchFamily="18" charset="0"/>
                <a:cs typeface="Times New Roman" pitchFamily="18" charset="0"/>
              </a:rPr>
              <a:t>охорони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праці</a:t>
            </a:r>
            <a:r>
              <a:rPr lang="ru-RU" sz="1400" dirty="0">
                <a:latin typeface="Times New Roman" pitchFamily="18" charset="0"/>
                <a:cs typeface="Times New Roman" pitchFamily="18" charset="0"/>
              </a:rPr>
              <a:t> та </a:t>
            </a:r>
            <a:r>
              <a:rPr lang="ru-RU" sz="1400" dirty="0" err="1">
                <a:latin typeface="Times New Roman" pitchFamily="18" charset="0"/>
                <a:cs typeface="Times New Roman" pitchFamily="18" charset="0"/>
              </a:rPr>
              <a:t>безпеки</a:t>
            </a:r>
            <a:r>
              <a:rPr lang="ru-RU" sz="1400" dirty="0">
                <a:latin typeface="Times New Roman" pitchFamily="18" charset="0"/>
                <a:cs typeface="Times New Roman" pitchFamily="18" charset="0"/>
              </a:rPr>
              <a:t> </a:t>
            </a:r>
          </a:p>
          <a:p>
            <a:r>
              <a:rPr lang="ru-RU" sz="1400" dirty="0" err="1">
                <a:latin typeface="Times New Roman" pitchFamily="18" charset="0"/>
                <a:cs typeface="Times New Roman" pitchFamily="18" charset="0"/>
              </a:rPr>
              <a:t>життєдіяльності</a:t>
            </a:r>
            <a:r>
              <a:rPr lang="ru-RU" sz="1400" dirty="0">
                <a:latin typeface="Times New Roman" pitchFamily="18" charset="0"/>
                <a:cs typeface="Times New Roman" pitchFamily="18" charset="0"/>
              </a:rPr>
              <a:t> в закладах, </a:t>
            </a:r>
          </a:p>
          <a:p>
            <a:r>
              <a:rPr lang="ru-RU" sz="1400" dirty="0" err="1">
                <a:latin typeface="Times New Roman" pitchFamily="18" charset="0"/>
                <a:cs typeface="Times New Roman" pitchFamily="18" charset="0"/>
              </a:rPr>
              <a:t>установах</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організаціях</a:t>
            </a:r>
            <a:r>
              <a:rPr lang="ru-RU" sz="1400" dirty="0">
                <a:latin typeface="Times New Roman" pitchFamily="18" charset="0"/>
                <a:cs typeface="Times New Roman" pitchFamily="18" charset="0"/>
              </a:rPr>
              <a:t>, </a:t>
            </a:r>
          </a:p>
          <a:p>
            <a:r>
              <a:rPr lang="ru-RU" sz="1400" dirty="0" err="1">
                <a:latin typeface="Times New Roman" pitchFamily="18" charset="0"/>
                <a:cs typeface="Times New Roman" pitchFamily="18" charset="0"/>
              </a:rPr>
              <a:t>підприємствах</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що</a:t>
            </a:r>
            <a:r>
              <a:rPr lang="ru-RU" sz="1400" dirty="0">
                <a:latin typeface="Times New Roman" pitchFamily="18" charset="0"/>
                <a:cs typeface="Times New Roman" pitchFamily="18" charset="0"/>
              </a:rPr>
              <a:t> належать </a:t>
            </a:r>
          </a:p>
          <a:p>
            <a:r>
              <a:rPr lang="ru-RU" sz="1400" dirty="0">
                <a:latin typeface="Times New Roman" pitchFamily="18" charset="0"/>
                <a:cs typeface="Times New Roman" pitchFamily="18" charset="0"/>
              </a:rPr>
              <a:t>до </a:t>
            </a:r>
            <a:r>
              <a:rPr lang="ru-RU" sz="1400" dirty="0" err="1">
                <a:latin typeface="Times New Roman" pitchFamily="18" charset="0"/>
                <a:cs typeface="Times New Roman" pitchFamily="18" charset="0"/>
              </a:rPr>
              <a:t>сфери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управління</a:t>
            </a:r>
            <a:r>
              <a:rPr lang="ru-RU" sz="1400" dirty="0">
                <a:latin typeface="Times New Roman" pitchFamily="18" charset="0"/>
                <a:cs typeface="Times New Roman" pitchFamily="18" charset="0"/>
              </a:rPr>
              <a:t> </a:t>
            </a:r>
          </a:p>
          <a:p>
            <a:r>
              <a:rPr lang="ru-RU" sz="1400" dirty="0" err="1">
                <a:latin typeface="Times New Roman" pitchFamily="18" charset="0"/>
                <a:cs typeface="Times New Roman" pitchFamily="18" charset="0"/>
              </a:rPr>
              <a:t>Міністерства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освіти</a:t>
            </a:r>
            <a:r>
              <a:rPr lang="ru-RU" sz="1400" dirty="0">
                <a:latin typeface="Times New Roman" pitchFamily="18" charset="0"/>
                <a:cs typeface="Times New Roman" pitchFamily="18" charset="0"/>
              </a:rPr>
              <a:t> і науки </a:t>
            </a:r>
            <a:r>
              <a:rPr lang="ru-RU" sz="1400" dirty="0" err="1">
                <a:latin typeface="Times New Roman" pitchFamily="18" charset="0"/>
                <a:cs typeface="Times New Roman" pitchFamily="18" charset="0"/>
              </a:rPr>
              <a:t>України</a:t>
            </a:r>
            <a:r>
              <a:rPr lang="ru-RU" sz="1400" dirty="0">
                <a:latin typeface="Times New Roman" pitchFamily="18" charset="0"/>
                <a:cs typeface="Times New Roman" pitchFamily="18" charset="0"/>
              </a:rPr>
              <a:t> </a:t>
            </a:r>
          </a:p>
          <a:p>
            <a:r>
              <a:rPr lang="ru-RU" sz="1400" dirty="0">
                <a:latin typeface="Times New Roman" pitchFamily="18" charset="0"/>
                <a:cs typeface="Times New Roman" pitchFamily="18" charset="0"/>
              </a:rPr>
              <a:t>(пункт 12 </a:t>
            </a:r>
            <a:r>
              <a:rPr lang="ru-RU" sz="1400" dirty="0" err="1">
                <a:latin typeface="Times New Roman" pitchFamily="18" charset="0"/>
                <a:cs typeface="Times New Roman" pitchFamily="18" charset="0"/>
              </a:rPr>
              <a:t>розділу</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V)</a:t>
            </a:r>
          </a:p>
        </p:txBody>
      </p:sp>
      <p:sp>
        <p:nvSpPr>
          <p:cNvPr id="5" name="Прямоугольник 4"/>
          <p:cNvSpPr/>
          <p:nvPr/>
        </p:nvSpPr>
        <p:spPr>
          <a:xfrm>
            <a:off x="210065" y="2220779"/>
            <a:ext cx="11775989" cy="1446550"/>
          </a:xfrm>
          <a:prstGeom prst="rect">
            <a:avLst/>
          </a:prstGeom>
        </p:spPr>
        <p:txBody>
          <a:bodyPr wrap="square">
            <a:spAutoFit/>
          </a:bodyPr>
          <a:lstStyle/>
          <a:p>
            <a:r>
              <a:rPr lang="uk-UA" sz="1400" dirty="0">
                <a:latin typeface="Times New Roman" pitchFamily="18" charset="0"/>
                <a:cs typeface="Times New Roman" pitchFamily="18" charset="0"/>
              </a:rPr>
              <a:t>Форма сторінки журналу </a:t>
            </a:r>
            <a:br>
              <a:rPr lang="uk-UA" sz="1400" dirty="0">
                <a:latin typeface="Times New Roman" pitchFamily="18" charset="0"/>
                <a:cs typeface="Times New Roman" pitchFamily="18" charset="0"/>
              </a:rPr>
            </a:br>
            <a:r>
              <a:rPr lang="uk-UA" sz="1400" dirty="0">
                <a:latin typeface="Times New Roman" pitchFamily="18" charset="0"/>
                <a:cs typeface="Times New Roman" pitchFamily="18" charset="0"/>
              </a:rPr>
              <a:t>обліку навчальних занять</a:t>
            </a:r>
            <a:endParaRPr lang="ru-RU" sz="1400" dirty="0">
              <a:latin typeface="Times New Roman" pitchFamily="18" charset="0"/>
              <a:cs typeface="Times New Roman" pitchFamily="18" charset="0"/>
            </a:endParaRPr>
          </a:p>
          <a:p>
            <a:pPr algn="ctr"/>
            <a:r>
              <a:rPr lang="uk-UA" sz="2000" b="1" dirty="0">
                <a:latin typeface="Times New Roman" pitchFamily="18" charset="0"/>
                <a:cs typeface="Times New Roman" pitchFamily="18" charset="0"/>
              </a:rPr>
              <a:t>РЕЄСТРАЦІЯ </a:t>
            </a:r>
            <a:br>
              <a:rPr lang="uk-UA" sz="2000" b="1" dirty="0">
                <a:latin typeface="Times New Roman" pitchFamily="18" charset="0"/>
                <a:cs typeface="Times New Roman" pitchFamily="18" charset="0"/>
              </a:rPr>
            </a:br>
            <a:r>
              <a:rPr lang="uk-UA" sz="2000" b="1" dirty="0">
                <a:latin typeface="Times New Roman" pitchFamily="18" charset="0"/>
                <a:cs typeface="Times New Roman" pitchFamily="18" charset="0"/>
              </a:rPr>
              <a:t>вступного інструктажу з безпеки життєдіяльності для здобувачів освіти у журналі обліку навчальних занять</a:t>
            </a:r>
            <a:endParaRPr lang="ru-RU" sz="2000" dirty="0">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774679317"/>
              </p:ext>
            </p:extLst>
          </p:nvPr>
        </p:nvGraphicFramePr>
        <p:xfrm>
          <a:off x="210065" y="3825208"/>
          <a:ext cx="11775990" cy="1421829"/>
        </p:xfrm>
        <a:graphic>
          <a:graphicData uri="http://schemas.openxmlformats.org/drawingml/2006/table">
            <a:tbl>
              <a:tblPr firstRow="1" firstCol="1" bandRow="1"/>
              <a:tblGrid>
                <a:gridCol w="1815153"/>
                <a:gridCol w="1575132"/>
                <a:gridCol w="1440122"/>
                <a:gridCol w="3570299"/>
                <a:gridCol w="1815153"/>
                <a:gridCol w="1560131"/>
              </a:tblGrid>
              <a:tr h="438150">
                <a:tc rowSpan="2">
                  <a:txBody>
                    <a:bodyPr/>
                    <a:lstStyle/>
                    <a:p>
                      <a:pPr algn="ctr">
                        <a:lnSpc>
                          <a:spcPct val="107000"/>
                        </a:lnSpc>
                        <a:spcAft>
                          <a:spcPts val="500"/>
                        </a:spcAft>
                      </a:pPr>
                      <a:r>
                        <a:rPr lang="uk-UA" sz="1600" dirty="0">
                          <a:effectLst/>
                          <a:latin typeface="Times New Roman"/>
                          <a:ea typeface="Times New Roman"/>
                        </a:rPr>
                        <a:t>№ з/п</a:t>
                      </a:r>
                      <a:endParaRPr lang="ru-RU" sz="1600" dirty="0">
                        <a:effectLst/>
                        <a:latin typeface="Times New Roman"/>
                        <a:ea typeface="Calibri"/>
                      </a:endParaRPr>
                    </a:p>
                  </a:txBody>
                  <a:tcPr marL="38100" marR="38100" marT="38100" marB="38100">
                    <a:lnL>
                      <a:noFill/>
                    </a:lnL>
                    <a:lnR>
                      <a:noFill/>
                    </a:lnR>
                    <a:lnT>
                      <a:noFill/>
                    </a:lnT>
                    <a:lnB>
                      <a:noFill/>
                    </a:lnB>
                  </a:tcPr>
                </a:tc>
                <a:tc rowSpan="2">
                  <a:txBody>
                    <a:bodyPr/>
                    <a:lstStyle/>
                    <a:p>
                      <a:pPr algn="ctr">
                        <a:lnSpc>
                          <a:spcPct val="107000"/>
                        </a:lnSpc>
                        <a:spcAft>
                          <a:spcPts val="500"/>
                        </a:spcAft>
                      </a:pPr>
                      <a:r>
                        <a:rPr lang="uk-UA" sz="1600" dirty="0">
                          <a:effectLst/>
                          <a:latin typeface="Times New Roman"/>
                          <a:ea typeface="Times New Roman"/>
                        </a:rPr>
                        <a:t>Прізвище, ім'я, по батькові особи, яку інструктують</a:t>
                      </a:r>
                      <a:endParaRPr lang="ru-RU" sz="1600" dirty="0">
                        <a:effectLst/>
                        <a:latin typeface="Times New Roman"/>
                        <a:ea typeface="Calibri"/>
                      </a:endParaRPr>
                    </a:p>
                  </a:txBody>
                  <a:tcPr marL="38100" marR="38100" marT="38100" marB="38100">
                    <a:lnL>
                      <a:noFill/>
                    </a:lnL>
                    <a:lnR>
                      <a:noFill/>
                    </a:lnR>
                    <a:lnT>
                      <a:noFill/>
                    </a:lnT>
                    <a:lnB>
                      <a:noFill/>
                    </a:lnB>
                  </a:tcPr>
                </a:tc>
                <a:tc rowSpan="2">
                  <a:txBody>
                    <a:bodyPr/>
                    <a:lstStyle/>
                    <a:p>
                      <a:pPr algn="ctr">
                        <a:lnSpc>
                          <a:spcPct val="107000"/>
                        </a:lnSpc>
                        <a:spcAft>
                          <a:spcPts val="500"/>
                        </a:spcAft>
                      </a:pPr>
                      <a:r>
                        <a:rPr lang="uk-UA" sz="1600" dirty="0">
                          <a:effectLst/>
                          <a:latin typeface="Times New Roman"/>
                          <a:ea typeface="Times New Roman"/>
                        </a:rPr>
                        <a:t>Дата проведення інструктажу</a:t>
                      </a:r>
                      <a:endParaRPr lang="ru-RU" sz="1600" dirty="0">
                        <a:effectLst/>
                        <a:latin typeface="Times New Roman"/>
                        <a:ea typeface="Calibri"/>
                      </a:endParaRPr>
                    </a:p>
                  </a:txBody>
                  <a:tcPr marL="38100" marR="38100" marT="38100" marB="38100">
                    <a:lnL>
                      <a:noFill/>
                    </a:lnL>
                    <a:lnR>
                      <a:noFill/>
                    </a:lnR>
                    <a:lnT>
                      <a:noFill/>
                    </a:lnT>
                    <a:lnB>
                      <a:noFill/>
                    </a:lnB>
                  </a:tcPr>
                </a:tc>
                <a:tc rowSpan="2">
                  <a:txBody>
                    <a:bodyPr/>
                    <a:lstStyle/>
                    <a:p>
                      <a:pPr algn="ctr">
                        <a:lnSpc>
                          <a:spcPct val="107000"/>
                        </a:lnSpc>
                        <a:spcAft>
                          <a:spcPts val="500"/>
                        </a:spcAft>
                      </a:pPr>
                      <a:r>
                        <a:rPr lang="uk-UA" sz="1600">
                          <a:effectLst/>
                          <a:latin typeface="Times New Roman"/>
                          <a:ea typeface="Times New Roman"/>
                        </a:rPr>
                        <a:t>Прізвище, ім'я, по батькові особи, яка проводила інструктаж</a:t>
                      </a:r>
                      <a:endParaRPr lang="ru-RU" sz="1600">
                        <a:effectLst/>
                        <a:latin typeface="Times New Roman"/>
                        <a:ea typeface="Calibri"/>
                      </a:endParaRPr>
                    </a:p>
                  </a:txBody>
                  <a:tcPr marL="38100" marR="38100" marT="38100" marB="38100">
                    <a:lnL>
                      <a:noFill/>
                    </a:lnL>
                    <a:lnR>
                      <a:noFill/>
                    </a:lnR>
                    <a:lnT>
                      <a:noFill/>
                    </a:lnT>
                    <a:lnB>
                      <a:noFill/>
                    </a:lnB>
                  </a:tcPr>
                </a:tc>
                <a:tc gridSpan="2">
                  <a:txBody>
                    <a:bodyPr/>
                    <a:lstStyle/>
                    <a:p>
                      <a:pPr algn="ctr">
                        <a:lnSpc>
                          <a:spcPct val="107000"/>
                        </a:lnSpc>
                        <a:spcAft>
                          <a:spcPts val="500"/>
                        </a:spcAft>
                      </a:pPr>
                      <a:r>
                        <a:rPr lang="uk-UA" sz="1600">
                          <a:effectLst/>
                          <a:latin typeface="Times New Roman"/>
                          <a:ea typeface="Times New Roman"/>
                        </a:rPr>
                        <a:t>Підписи</a:t>
                      </a:r>
                      <a:endParaRPr lang="ru-RU" sz="1600">
                        <a:effectLst/>
                        <a:latin typeface="Times New Roman"/>
                        <a:ea typeface="Calibri"/>
                      </a:endParaRPr>
                    </a:p>
                  </a:txBody>
                  <a:tcPr marL="38100" marR="38100" marT="38100" marB="38100">
                    <a:lnL>
                      <a:noFill/>
                    </a:lnL>
                    <a:lnR>
                      <a:noFill/>
                    </a:lnR>
                    <a:lnT>
                      <a:noFill/>
                    </a:lnT>
                    <a:lnB>
                      <a:noFill/>
                    </a:lnB>
                  </a:tcPr>
                </a:tc>
                <a:tc hMerge="1">
                  <a:txBody>
                    <a:bodyPr/>
                    <a:lstStyle/>
                    <a:p>
                      <a:endParaRPr lang="ru-RU"/>
                    </a:p>
                  </a:txBody>
                  <a:tcPr/>
                </a:tc>
              </a:tr>
              <a:tr h="55118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500"/>
                        </a:spcAft>
                      </a:pPr>
                      <a:r>
                        <a:rPr lang="uk-UA" sz="1600">
                          <a:effectLst/>
                          <a:latin typeface="Times New Roman"/>
                          <a:ea typeface="Times New Roman"/>
                        </a:rPr>
                        <a:t>особи, яку інструктують</a:t>
                      </a:r>
                      <a:endParaRPr lang="ru-RU" sz="1600">
                        <a:effectLst/>
                        <a:latin typeface="Times New Roman"/>
                        <a:ea typeface="Calibri"/>
                      </a:endParaRPr>
                    </a:p>
                  </a:txBody>
                  <a:tcPr marL="38100" marR="38100" marT="38100" marB="38100">
                    <a:lnL>
                      <a:noFill/>
                    </a:lnL>
                    <a:lnR>
                      <a:noFill/>
                    </a:lnR>
                    <a:lnT>
                      <a:noFill/>
                    </a:lnT>
                    <a:lnB>
                      <a:noFill/>
                    </a:lnB>
                  </a:tcPr>
                </a:tc>
                <a:tc>
                  <a:txBody>
                    <a:bodyPr/>
                    <a:lstStyle/>
                    <a:p>
                      <a:pPr algn="ctr">
                        <a:lnSpc>
                          <a:spcPct val="107000"/>
                        </a:lnSpc>
                        <a:spcAft>
                          <a:spcPts val="500"/>
                        </a:spcAft>
                      </a:pPr>
                      <a:r>
                        <a:rPr lang="uk-UA" sz="1600">
                          <a:effectLst/>
                          <a:latin typeface="Times New Roman"/>
                          <a:ea typeface="Times New Roman"/>
                        </a:rPr>
                        <a:t>особи, яка інструктує</a:t>
                      </a:r>
                      <a:endParaRPr lang="ru-RU" sz="1600">
                        <a:effectLst/>
                        <a:latin typeface="Times New Roman"/>
                        <a:ea typeface="Calibri"/>
                      </a:endParaRPr>
                    </a:p>
                  </a:txBody>
                  <a:tcPr marL="38100" marR="38100" marT="38100" marB="38100">
                    <a:lnL>
                      <a:noFill/>
                    </a:lnL>
                    <a:lnR>
                      <a:noFill/>
                    </a:lnR>
                    <a:lnT>
                      <a:noFill/>
                    </a:lnT>
                    <a:lnB>
                      <a:noFill/>
                    </a:lnB>
                  </a:tcPr>
                </a:tc>
              </a:tr>
              <a:tr h="304483">
                <a:tc>
                  <a:txBody>
                    <a:bodyPr/>
                    <a:lstStyle/>
                    <a:p>
                      <a:pPr>
                        <a:lnSpc>
                          <a:spcPct val="107000"/>
                        </a:lnSpc>
                        <a:spcAft>
                          <a:spcPts val="500"/>
                        </a:spcAft>
                      </a:pPr>
                      <a:r>
                        <a:rPr lang="uk-UA" sz="1600">
                          <a:effectLst/>
                          <a:latin typeface="Times New Roman"/>
                          <a:ea typeface="Times New Roman"/>
                        </a:rPr>
                        <a:t>1</a:t>
                      </a:r>
                      <a:endParaRPr lang="ru-RU" sz="160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600">
                          <a:effectLst/>
                          <a:latin typeface="Times New Roman"/>
                          <a:ea typeface="Times New Roman"/>
                        </a:rPr>
                        <a:t>2</a:t>
                      </a:r>
                      <a:endParaRPr lang="ru-RU" sz="160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600" dirty="0">
                          <a:effectLst/>
                          <a:latin typeface="Times New Roman"/>
                          <a:ea typeface="Times New Roman"/>
                        </a:rPr>
                        <a:t>3</a:t>
                      </a:r>
                      <a:endParaRPr lang="ru-RU" sz="1600" dirty="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600" dirty="0">
                          <a:effectLst/>
                          <a:latin typeface="Times New Roman"/>
                          <a:ea typeface="Times New Roman"/>
                        </a:rPr>
                        <a:t>4</a:t>
                      </a:r>
                      <a:endParaRPr lang="ru-RU" sz="1600" dirty="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600" dirty="0">
                          <a:effectLst/>
                          <a:latin typeface="Times New Roman"/>
                          <a:ea typeface="Times New Roman"/>
                        </a:rPr>
                        <a:t>5</a:t>
                      </a:r>
                      <a:endParaRPr lang="ru-RU" sz="1600" dirty="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600" dirty="0">
                          <a:effectLst/>
                          <a:latin typeface="Times New Roman"/>
                          <a:ea typeface="Times New Roman"/>
                        </a:rPr>
                        <a:t>6</a:t>
                      </a:r>
                      <a:endParaRPr lang="ru-RU" sz="1600" dirty="0">
                        <a:effectLst/>
                        <a:latin typeface="Times New Roman"/>
                        <a:ea typeface="Calibri"/>
                      </a:endParaRPr>
                    </a:p>
                  </a:txBody>
                  <a:tcPr marL="38100" marR="38100" marT="38100" marB="38100">
                    <a:lnL>
                      <a:noFill/>
                    </a:lnL>
                    <a:lnR>
                      <a:noFill/>
                    </a:lnR>
                    <a:lnT>
                      <a:noFill/>
                    </a:lnT>
                    <a:lnB>
                      <a:noFill/>
                    </a:lnB>
                  </a:tcPr>
                </a:tc>
              </a:tr>
            </a:tbl>
          </a:graphicData>
        </a:graphic>
      </p:graphicFrame>
      <p:sp>
        <p:nvSpPr>
          <p:cNvPr id="8" name="Прямоугольник 7"/>
          <p:cNvSpPr/>
          <p:nvPr/>
        </p:nvSpPr>
        <p:spPr>
          <a:xfrm>
            <a:off x="469557" y="5811965"/>
            <a:ext cx="10181967" cy="400110"/>
          </a:xfrm>
          <a:prstGeom prst="rect">
            <a:avLst/>
          </a:prstGeom>
        </p:spPr>
        <p:txBody>
          <a:bodyPr wrap="square">
            <a:spAutoFit/>
          </a:bodyPr>
          <a:lstStyle/>
          <a:p>
            <a:r>
              <a:rPr lang="ru-RU" sz="2000" b="1" dirty="0">
                <a:latin typeface="Times New Roman" pitchFamily="18" charset="0"/>
                <a:cs typeface="Times New Roman" pitchFamily="18" charset="0"/>
              </a:rPr>
              <a:t>*</a:t>
            </a:r>
            <a:r>
              <a:rPr lang="ru-RU" sz="2000" b="1" dirty="0" err="1">
                <a:latin typeface="Times New Roman" pitchFamily="18" charset="0"/>
                <a:cs typeface="Times New Roman" pitchFamily="18" charset="0"/>
              </a:rPr>
              <a:t>Учні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ставлять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підпис</a:t>
            </a:r>
            <a:r>
              <a:rPr lang="ru-RU" sz="2000" b="1" dirty="0">
                <a:latin typeface="Times New Roman" pitchFamily="18" charset="0"/>
                <a:cs typeface="Times New Roman" pitchFamily="18" charset="0"/>
              </a:rPr>
              <a:t> у </a:t>
            </a:r>
            <a:r>
              <a:rPr lang="ru-RU" sz="2000" b="1" dirty="0" err="1">
                <a:latin typeface="Times New Roman" pitchFamily="18" charset="0"/>
                <a:cs typeface="Times New Roman" pitchFamily="18" charset="0"/>
              </a:rPr>
              <a:t>журналі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інструктажу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починаючи</a:t>
            </a:r>
            <a:r>
              <a:rPr lang="ru-RU" sz="2000" b="1" dirty="0">
                <a:latin typeface="Times New Roman" pitchFamily="18" charset="0"/>
                <a:cs typeface="Times New Roman" pitchFamily="18" charset="0"/>
              </a:rPr>
              <a:t> з 9 </a:t>
            </a:r>
            <a:r>
              <a:rPr lang="ru-RU" sz="2000" b="1" dirty="0" err="1">
                <a:latin typeface="Times New Roman" pitchFamily="18" charset="0"/>
                <a:cs typeface="Times New Roman" pitchFamily="18" charset="0"/>
              </a:rPr>
              <a:t>класу</a:t>
            </a:r>
            <a:r>
              <a:rPr lang="ru-RU" sz="2000" b="1" dirty="0">
                <a:latin typeface="Times New Roman" pitchFamily="18" charset="0"/>
                <a:cs typeface="Times New Roman" pitchFamily="18" charset="0"/>
              </a:rPr>
              <a:t>.</a:t>
            </a:r>
          </a:p>
        </p:txBody>
      </p:sp>
    </p:spTree>
    <p:extLst>
      <p:ext uri="{BB962C8B-B14F-4D97-AF65-F5344CB8AC3E}">
        <p14:creationId xmlns:p14="http://schemas.microsoft.com/office/powerpoint/2010/main" val="3228191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0066" y="2186264"/>
            <a:ext cx="11813058" cy="4093428"/>
          </a:xfrm>
          <a:prstGeom prst="rect">
            <a:avLst/>
          </a:prstGeom>
        </p:spPr>
        <p:txBody>
          <a:bodyPr wrap="square">
            <a:spAutoFit/>
          </a:bodyPr>
          <a:lstStyle/>
          <a:p>
            <a:r>
              <a:rPr lang="ru-RU" sz="2000" b="1" u="sng" dirty="0" err="1" smtClean="0">
                <a:latin typeface="Times New Roman" pitchFamily="18" charset="0"/>
                <a:cs typeface="Times New Roman" pitchFamily="18" charset="0"/>
              </a:rPr>
              <a:t>Орієнтовний</a:t>
            </a:r>
            <a:r>
              <a:rPr lang="ru-RU" sz="2000" b="1" u="sng" dirty="0" smtClean="0">
                <a:latin typeface="Times New Roman" pitchFamily="18" charset="0"/>
                <a:cs typeface="Times New Roman" pitchFamily="18" charset="0"/>
              </a:rPr>
              <a:t> </a:t>
            </a:r>
            <a:r>
              <a:rPr lang="ru-RU" sz="2000" b="1" u="sng" dirty="0" err="1">
                <a:latin typeface="Times New Roman" pitchFamily="18" charset="0"/>
                <a:cs typeface="Times New Roman" pitchFamily="18" charset="0"/>
              </a:rPr>
              <a:t>перелік</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питань</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вступного</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інструктажу</a:t>
            </a:r>
            <a:r>
              <a:rPr lang="ru-RU" sz="2000" b="1" u="sng" dirty="0">
                <a:latin typeface="Times New Roman" pitchFamily="18" charset="0"/>
                <a:cs typeface="Times New Roman" pitchFamily="18" charset="0"/>
              </a:rPr>
              <a:t> з </a:t>
            </a:r>
            <a:r>
              <a:rPr lang="ru-RU" sz="2000" b="1" u="sng" dirty="0" err="1">
                <a:latin typeface="Times New Roman" pitchFamily="18" charset="0"/>
                <a:cs typeface="Times New Roman" pitchFamily="18" charset="0"/>
              </a:rPr>
              <a:t>безпеки</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життєдіяльності</a:t>
            </a:r>
            <a:r>
              <a:rPr lang="ru-RU" sz="2000" b="1" u="sng" dirty="0">
                <a:latin typeface="Times New Roman" pitchFamily="18" charset="0"/>
                <a:cs typeface="Times New Roman" pitchFamily="18" charset="0"/>
              </a:rPr>
              <a:t> для </a:t>
            </a:r>
            <a:r>
              <a:rPr lang="ru-RU" sz="2000" b="1" u="sng" dirty="0" err="1">
                <a:latin typeface="Times New Roman" pitchFamily="18" charset="0"/>
                <a:cs typeface="Times New Roman" pitchFamily="18" charset="0"/>
              </a:rPr>
              <a:t>здобувачів</a:t>
            </a:r>
            <a:r>
              <a:rPr lang="ru-RU" sz="2000" b="1" u="sng"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освіти</a:t>
            </a:r>
            <a:endParaRPr lang="ru-RU" sz="2000" b="1" dirty="0">
              <a:latin typeface="Times New Roman" pitchFamily="18" charset="0"/>
              <a:cs typeface="Times New Roman" pitchFamily="18" charset="0"/>
            </a:endParaRPr>
          </a:p>
          <a:p>
            <a:r>
              <a:rPr lang="ru-RU" sz="2000" dirty="0">
                <a:latin typeface="Times New Roman" pitchFamily="18" charset="0"/>
                <a:cs typeface="Times New Roman" pitchFamily="18" charset="0"/>
              </a:rPr>
              <a:t>1. </a:t>
            </a:r>
            <a:r>
              <a:rPr lang="ru-RU" sz="2000" dirty="0" err="1">
                <a:latin typeface="Times New Roman" pitchFamily="18" charset="0"/>
                <a:cs typeface="Times New Roman" pitchFamily="18" charset="0"/>
              </a:rPr>
              <a:t>Загальні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відомості</a:t>
            </a:r>
            <a:r>
              <a:rPr lang="ru-RU" sz="2000" dirty="0">
                <a:latin typeface="Times New Roman" pitchFamily="18" charset="0"/>
                <a:cs typeface="Times New Roman" pitchFamily="18" charset="0"/>
              </a:rPr>
              <a:t> про заклад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його</a:t>
            </a:r>
            <a:r>
              <a:rPr lang="ru-RU" sz="2000" dirty="0">
                <a:latin typeface="Times New Roman" pitchFamily="18" charset="0"/>
                <a:cs typeface="Times New Roman" pitchFamily="18" charset="0"/>
              </a:rPr>
              <a:t> структуру (</a:t>
            </a:r>
            <a:r>
              <a:rPr lang="ru-RU" sz="2000" dirty="0" err="1">
                <a:latin typeface="Times New Roman" pitchFamily="18" charset="0"/>
                <a:cs typeface="Times New Roman" pitchFamily="18" charset="0"/>
              </a:rPr>
              <a:t>кабінети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лабораторії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майстерні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спортзали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Види</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джерела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небезпеки</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приміщеннях</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спортивних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майданчиках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навчально-дослідних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ділянках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2. </a:t>
            </a:r>
            <a:r>
              <a:rPr lang="ru-RU" sz="2000" dirty="0" err="1">
                <a:latin typeface="Times New Roman" pitchFamily="18" charset="0"/>
                <a:cs typeface="Times New Roman" pitchFamily="18" charset="0"/>
              </a:rPr>
              <a:t>Загальні</a:t>
            </a:r>
            <a:r>
              <a:rPr lang="ru-RU" sz="2000" dirty="0">
                <a:latin typeface="Times New Roman" pitchFamily="18" charset="0"/>
                <a:cs typeface="Times New Roman" pitchFamily="18" charset="0"/>
              </a:rPr>
              <a:t> правила </a:t>
            </a:r>
            <a:r>
              <a:rPr lang="ru-RU" sz="2000" dirty="0" err="1">
                <a:latin typeface="Times New Roman" pitchFamily="18" charset="0"/>
                <a:cs typeface="Times New Roman" pitchFamily="18" charset="0"/>
              </a:rPr>
              <a:t>поведінки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a:t>
            </a:r>
            <a:r>
              <a:rPr lang="ru-RU" sz="2000" dirty="0">
                <a:latin typeface="Times New Roman" pitchFamily="18" charset="0"/>
                <a:cs typeface="Times New Roman" pitchFamily="18" charset="0"/>
              </a:rPr>
              <a:t> час </a:t>
            </a:r>
            <a:r>
              <a:rPr lang="ru-RU" sz="2000" dirty="0" err="1">
                <a:latin typeface="Times New Roman" pitchFamily="18" charset="0"/>
                <a:cs typeface="Times New Roman" pitchFamily="18" charset="0"/>
              </a:rPr>
              <a:t>освітнього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Обставини</a:t>
            </a:r>
            <a:r>
              <a:rPr lang="ru-RU" sz="2000" dirty="0">
                <a:latin typeface="Times New Roman" pitchFamily="18" charset="0"/>
                <a:cs typeface="Times New Roman" pitchFamily="18" charset="0"/>
              </a:rPr>
              <a:t> та причини </a:t>
            </a:r>
            <a:r>
              <a:rPr lang="ru-RU" sz="2000" dirty="0" err="1">
                <a:latin typeface="Times New Roman" pitchFamily="18" charset="0"/>
                <a:cs typeface="Times New Roman" pitchFamily="18" charset="0"/>
              </a:rPr>
              <a:t>найбільш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характерних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нещасних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випадків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сталися</a:t>
            </a:r>
            <a:r>
              <a:rPr lang="ru-RU" sz="2000" dirty="0">
                <a:latin typeface="Times New Roman" pitchFamily="18" charset="0"/>
                <a:cs typeface="Times New Roman" pitchFamily="18" charset="0"/>
              </a:rPr>
              <a:t> в закладах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3. </a:t>
            </a:r>
            <a:r>
              <a:rPr lang="ru-RU" sz="2000" dirty="0" err="1">
                <a:latin typeface="Times New Roman" pitchFamily="18" charset="0"/>
                <a:cs typeface="Times New Roman" pitchFamily="18" charset="0"/>
              </a:rPr>
              <a:t>Вимоги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пожежної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безпеки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закладі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Ознайомлення</a:t>
            </a:r>
            <a:r>
              <a:rPr lang="ru-RU" sz="2000" dirty="0">
                <a:latin typeface="Times New Roman" pitchFamily="18" charset="0"/>
                <a:cs typeface="Times New Roman" pitchFamily="18" charset="0"/>
              </a:rPr>
              <a:t> з Правилами </a:t>
            </a:r>
            <a:r>
              <a:rPr lang="ru-RU" sz="2000" dirty="0" err="1">
                <a:latin typeface="Times New Roman" pitchFamily="18" charset="0"/>
                <a:cs typeface="Times New Roman" pitchFamily="18" charset="0"/>
              </a:rPr>
              <a:t>пожежної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безпеки</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закладів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установ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системи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4. </a:t>
            </a:r>
            <a:r>
              <a:rPr lang="ru-RU" sz="2000" dirty="0" err="1">
                <a:latin typeface="Times New Roman" pitchFamily="18" charset="0"/>
                <a:cs typeface="Times New Roman" pitchFamily="18" charset="0"/>
              </a:rPr>
              <a:t>Радіаційна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безпека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дії</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разі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надзвичайних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ситуацій</a:t>
            </a:r>
            <a:r>
              <a:rPr lang="ru-RU" sz="2000" dirty="0">
                <a:latin typeface="Times New Roman" pitchFamily="18" charset="0"/>
                <a:cs typeface="Times New Roman" pitchFamily="18" charset="0"/>
              </a:rPr>
              <a:t> природного і техногенного характеру.</a:t>
            </a:r>
          </a:p>
          <a:p>
            <a:r>
              <a:rPr lang="ru-RU" sz="2000" dirty="0">
                <a:latin typeface="Times New Roman" pitchFamily="18" charset="0"/>
                <a:cs typeface="Times New Roman" pitchFamily="18" charset="0"/>
              </a:rPr>
              <a:t>5. </a:t>
            </a:r>
            <a:r>
              <a:rPr lang="ru-RU" sz="2000" dirty="0" err="1">
                <a:latin typeface="Times New Roman" pitchFamily="18" charset="0"/>
                <a:cs typeface="Times New Roman" pitchFamily="18" charset="0"/>
              </a:rPr>
              <a:t>Цивільний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захист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техногенна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безпека</a:t>
            </a:r>
            <a:r>
              <a:rPr lang="ru-RU" sz="2000" dirty="0">
                <a:latin typeface="Times New Roman" pitchFamily="18" charset="0"/>
                <a:cs typeface="Times New Roman" pitchFamily="18" charset="0"/>
              </a:rPr>
              <a:t> природного і техногенного характеру.</a:t>
            </a:r>
          </a:p>
          <a:p>
            <a:r>
              <a:rPr lang="ru-RU" sz="2000" dirty="0">
                <a:latin typeface="Times New Roman" pitchFamily="18" charset="0"/>
                <a:cs typeface="Times New Roman" pitchFamily="18" charset="0"/>
              </a:rPr>
              <a:t>6. </a:t>
            </a:r>
            <a:r>
              <a:rPr lang="ru-RU" sz="2000" dirty="0" err="1">
                <a:latin typeface="Times New Roman" pitchFamily="18" charset="0"/>
                <a:cs typeface="Times New Roman" pitchFamily="18" charset="0"/>
              </a:rPr>
              <a:t>Безпека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дорожнього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руху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Поведінка</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вулиці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ознайомлення</a:t>
            </a:r>
            <a:r>
              <a:rPr lang="ru-RU" sz="2000" dirty="0">
                <a:latin typeface="Times New Roman" pitchFamily="18" charset="0"/>
                <a:cs typeface="Times New Roman" pitchFamily="18" charset="0"/>
              </a:rPr>
              <a:t> з правилами </a:t>
            </a:r>
            <a:r>
              <a:rPr lang="ru-RU" sz="2000" dirty="0" err="1">
                <a:latin typeface="Times New Roman" pitchFamily="18" charset="0"/>
                <a:cs typeface="Times New Roman" pitchFamily="18" charset="0"/>
              </a:rPr>
              <a:t>дорожнього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руху</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7. </a:t>
            </a:r>
            <a:r>
              <a:rPr lang="ru-RU" sz="2000" dirty="0" err="1">
                <a:latin typeface="Times New Roman" pitchFamily="18" charset="0"/>
                <a:cs typeface="Times New Roman" pitchFamily="18" charset="0"/>
              </a:rPr>
              <a:t>Побутовий</a:t>
            </a:r>
            <a:r>
              <a:rPr lang="ru-RU" sz="2000" dirty="0">
                <a:latin typeface="Times New Roman" pitchFamily="18" charset="0"/>
                <a:cs typeface="Times New Roman" pitchFamily="18" charset="0"/>
              </a:rPr>
              <a:t> травматизм, </a:t>
            </a:r>
            <a:r>
              <a:rPr lang="ru-RU" sz="2000" dirty="0" err="1">
                <a:latin typeface="Times New Roman" pitchFamily="18" charset="0"/>
                <a:cs typeface="Times New Roman" pitchFamily="18" charset="0"/>
              </a:rPr>
              <a:t>попередження</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дії</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разі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нещасних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випадків</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побуті</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8. </a:t>
            </a:r>
            <a:r>
              <a:rPr lang="ru-RU" sz="2000" dirty="0" err="1">
                <a:latin typeface="Times New Roman" pitchFamily="18" charset="0"/>
                <a:cs typeface="Times New Roman" pitchFamily="18" charset="0"/>
              </a:rPr>
              <a:t>Домедична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допомога</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разі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нещасних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випадків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надзвичайних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подій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a:t>
            </a:r>
          </a:p>
        </p:txBody>
      </p:sp>
      <p:sp>
        <p:nvSpPr>
          <p:cNvPr id="4" name="Прямоугольник 3"/>
          <p:cNvSpPr/>
          <p:nvPr/>
        </p:nvSpPr>
        <p:spPr>
          <a:xfrm>
            <a:off x="5840621" y="305482"/>
            <a:ext cx="6096000" cy="1477328"/>
          </a:xfrm>
          <a:prstGeom prst="rect">
            <a:avLst/>
          </a:prstGeom>
        </p:spPr>
        <p:txBody>
          <a:bodyPr>
            <a:spAutoFit/>
          </a:bodyPr>
          <a:lstStyle/>
          <a:p>
            <a:r>
              <a:rPr lang="ru-RU" dirty="0" err="1">
                <a:latin typeface="Times New Roman" pitchFamily="18" charset="0"/>
                <a:cs typeface="Times New Roman" pitchFamily="18" charset="0"/>
              </a:rPr>
              <a:t>Додаток</a:t>
            </a:r>
            <a:r>
              <a:rPr lang="ru-RU" dirty="0">
                <a:latin typeface="Times New Roman" pitchFamily="18" charset="0"/>
                <a:cs typeface="Times New Roman" pitchFamily="18" charset="0"/>
              </a:rPr>
              <a:t> 3 </a:t>
            </a:r>
          </a:p>
          <a:p>
            <a:r>
              <a:rPr lang="ru-RU" dirty="0">
                <a:latin typeface="Times New Roman" pitchFamily="18" charset="0"/>
                <a:cs typeface="Times New Roman" pitchFamily="18" charset="0"/>
              </a:rPr>
              <a:t>до </a:t>
            </a:r>
            <a:r>
              <a:rPr lang="ru-RU" dirty="0" err="1">
                <a:latin typeface="Times New Roman" pitchFamily="18" charset="0"/>
                <a:cs typeface="Times New Roman" pitchFamily="18" charset="0"/>
              </a:rPr>
              <a:t>Положення</a:t>
            </a:r>
            <a:r>
              <a:rPr lang="ru-RU" dirty="0">
                <a:latin typeface="Times New Roman" pitchFamily="18" charset="0"/>
                <a:cs typeface="Times New Roman" pitchFamily="18" charset="0"/>
              </a:rPr>
              <a:t> про </a:t>
            </a:r>
            <a:r>
              <a:rPr lang="ru-RU" dirty="0" err="1">
                <a:latin typeface="Times New Roman" pitchFamily="18" charset="0"/>
                <a:cs typeface="Times New Roman" pitchFamily="18" charset="0"/>
              </a:rPr>
              <a:t>організацію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роботи</a:t>
            </a:r>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з </a:t>
            </a:r>
            <a:r>
              <a:rPr lang="ru-RU" dirty="0" err="1">
                <a:latin typeface="Times New Roman" pitchFamily="18" charset="0"/>
                <a:cs typeface="Times New Roman" pitchFamily="18" charset="0"/>
              </a:rPr>
              <a:t>охорони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праці</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безпеки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життєдіяльності</a:t>
            </a:r>
            <a:r>
              <a:rPr lang="ru-RU" dirty="0">
                <a:latin typeface="Times New Roman" pitchFamily="18" charset="0"/>
                <a:cs typeface="Times New Roman" pitchFamily="18" charset="0"/>
              </a:rPr>
              <a:t> </a:t>
            </a:r>
          </a:p>
          <a:p>
            <a:r>
              <a:rPr lang="ru-RU" dirty="0" err="1">
                <a:latin typeface="Times New Roman" pitchFamily="18" charset="0"/>
                <a:cs typeface="Times New Roman" pitchFamily="18" charset="0"/>
              </a:rPr>
              <a:t>учасників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освітнього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процесу</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установах</a:t>
            </a:r>
            <a:r>
              <a:rPr lang="ru-RU" dirty="0">
                <a:latin typeface="Times New Roman" pitchFamily="18" charset="0"/>
                <a:cs typeface="Times New Roman" pitchFamily="18" charset="0"/>
              </a:rPr>
              <a:t> і закладах </a:t>
            </a:r>
            <a:r>
              <a:rPr lang="ru-RU" dirty="0" err="1">
                <a:latin typeface="Times New Roman" pitchFamily="18" charset="0"/>
                <a:cs typeface="Times New Roman" pitchFamily="18" charset="0"/>
              </a:rPr>
              <a:t>освіти</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(пункт 2 </a:t>
            </a:r>
            <a:r>
              <a:rPr lang="ru-RU" dirty="0" err="1">
                <a:latin typeface="Times New Roman" pitchFamily="18" charset="0"/>
                <a:cs typeface="Times New Roman" pitchFamily="18" charset="0"/>
              </a:rPr>
              <a:t>розділу</a:t>
            </a:r>
            <a:r>
              <a:rPr lang="ru-RU" dirty="0">
                <a:latin typeface="Times New Roman" pitchFamily="18" charset="0"/>
                <a:cs typeface="Times New Roman" pitchFamily="18" charset="0"/>
              </a:rPr>
              <a:t> VIII)</a:t>
            </a:r>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913" y="305482"/>
            <a:ext cx="3880022" cy="188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90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71849" y="2134958"/>
            <a:ext cx="8068962" cy="4401205"/>
          </a:xfrm>
          <a:prstGeom prst="rect">
            <a:avLst/>
          </a:prstGeom>
        </p:spPr>
        <p:txBody>
          <a:bodyPr wrap="square">
            <a:spAutoFit/>
          </a:bodyPr>
          <a:lstStyle/>
          <a:p>
            <a:r>
              <a:rPr lang="ru-RU" sz="2000" dirty="0">
                <a:latin typeface="Times New Roman" pitchFamily="18" charset="0"/>
                <a:cs typeface="Times New Roman" pitchFamily="18" charset="0"/>
              </a:rPr>
              <a:t>І. </a:t>
            </a:r>
            <a:r>
              <a:rPr lang="ru-RU" sz="2000" dirty="0" err="1">
                <a:latin typeface="Times New Roman" pitchFamily="18" charset="0"/>
                <a:cs typeface="Times New Roman" pitchFamily="18" charset="0"/>
              </a:rPr>
              <a:t>Загальні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положення</a:t>
            </a:r>
            <a:r>
              <a:rPr lang="ru-RU" sz="2000" dirty="0" smtClean="0">
                <a:latin typeface="Times New Roman" pitchFamily="18" charset="0"/>
                <a:cs typeface="Times New Roman" pitchFamily="18" charset="0"/>
              </a:rPr>
              <a:t>  </a:t>
            </a:r>
          </a:p>
          <a:p>
            <a:r>
              <a:rPr lang="ru-RU" sz="2000" dirty="0">
                <a:latin typeface="Times New Roman" pitchFamily="18" charset="0"/>
                <a:cs typeface="Times New Roman" pitchFamily="18" charset="0"/>
              </a:rPr>
              <a:t>3. </a:t>
            </a:r>
            <a:r>
              <a:rPr lang="ru-RU" sz="2000" dirty="0" err="1">
                <a:latin typeface="Times New Roman" pitchFamily="18" charset="0"/>
                <a:cs typeface="Times New Roman" pitchFamily="18" charset="0"/>
              </a:rPr>
              <a:t>Вимоги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Положення</a:t>
            </a:r>
            <a:r>
              <a:rPr lang="ru-RU" sz="2000" dirty="0">
                <a:latin typeface="Times New Roman" pitchFamily="18" charset="0"/>
                <a:cs typeface="Times New Roman" pitchFamily="18" charset="0"/>
              </a:rPr>
              <a:t> є </a:t>
            </a:r>
            <a:r>
              <a:rPr lang="ru-RU" sz="2000" dirty="0" err="1">
                <a:latin typeface="Times New Roman" pitchFamily="18" charset="0"/>
                <a:cs typeface="Times New Roman" pitchFamily="18" charset="0"/>
              </a:rPr>
              <a:t>обов'язковими</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виконання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учасниками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іншими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працівниками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установ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закладів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спрямовані</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реалізацію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системи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безперервного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питань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охорони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безпеки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життєдіяльності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здобувачів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працівників</a:t>
            </a:r>
            <a:r>
              <a:rPr lang="ru-RU" sz="2000" dirty="0">
                <a:latin typeface="Times New Roman" pitchFamily="18" charset="0"/>
                <a:cs typeface="Times New Roman" pitchFamily="18" charset="0"/>
              </a:rPr>
              <a:t> з метою </a:t>
            </a:r>
            <a:r>
              <a:rPr lang="ru-RU" sz="2000" dirty="0" err="1">
                <a:latin typeface="Times New Roman" pitchFamily="18" charset="0"/>
                <a:cs typeface="Times New Roman" pitchFamily="18" charset="0"/>
              </a:rPr>
              <a:t>забезпечення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належних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безпечних</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здорових</a:t>
            </a:r>
            <a:r>
              <a:rPr lang="ru-RU" sz="2000" dirty="0">
                <a:latin typeface="Times New Roman" pitchFamily="18" charset="0"/>
                <a:cs typeface="Times New Roman" pitchFamily="18" charset="0"/>
              </a:rPr>
              <a:t> умов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праці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запобігання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нещасним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випадкам</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професійним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захворюванням</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4. В </a:t>
            </a:r>
            <a:r>
              <a:rPr lang="ru-RU" sz="2000" dirty="0" err="1">
                <a:latin typeface="Times New Roman" pitchFamily="18" charset="0"/>
                <a:cs typeface="Times New Roman" pitchFamily="18" charset="0"/>
              </a:rPr>
              <a:t>установах</a:t>
            </a:r>
            <a:r>
              <a:rPr lang="ru-RU" sz="2000" dirty="0">
                <a:latin typeface="Times New Roman" pitchFamily="18" charset="0"/>
                <a:cs typeface="Times New Roman" pitchFamily="18" charset="0"/>
              </a:rPr>
              <a:t> та закладах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один раз на 3 роки </a:t>
            </a:r>
            <a:r>
              <a:rPr lang="ru-RU" sz="2000" dirty="0" err="1">
                <a:latin typeface="Times New Roman" pitchFamily="18" charset="0"/>
                <a:cs typeface="Times New Roman" pitchFamily="18" charset="0"/>
              </a:rPr>
              <a:t>складаються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плани-графіки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проведення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перевірки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знань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працівників</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питань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охорони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затверджуються</a:t>
            </a:r>
            <a:r>
              <a:rPr lang="ru-RU" sz="2000" dirty="0">
                <a:latin typeface="Times New Roman" pitchFamily="18" charset="0"/>
                <a:cs typeface="Times New Roman" pitchFamily="18" charset="0"/>
              </a:rPr>
              <a:t> наказом.</a:t>
            </a:r>
          </a:p>
          <a:p>
            <a:r>
              <a:rPr lang="ru-RU" sz="2000" dirty="0">
                <a:latin typeface="Times New Roman" pitchFamily="18" charset="0"/>
                <a:cs typeface="Times New Roman" pitchFamily="18" charset="0"/>
              </a:rPr>
              <a:t>5. Контроль за </a:t>
            </a:r>
            <a:r>
              <a:rPr lang="ru-RU" sz="2000" dirty="0" err="1">
                <a:latin typeface="Times New Roman" pitchFamily="18" charset="0"/>
                <a:cs typeface="Times New Roman" pitchFamily="18" charset="0"/>
              </a:rPr>
              <a:t>дотриманням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вимог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Положення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освітою</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підпорядкуванням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a:t>
            </a:r>
            <a:r>
              <a:rPr lang="ru-RU" sz="2000" dirty="0">
                <a:latin typeface="Times New Roman" pitchFamily="18" charset="0"/>
                <a:cs typeface="Times New Roman" pitchFamily="18" charset="0"/>
              </a:rPr>
              <a:t> державного </a:t>
            </a:r>
            <a:r>
              <a:rPr lang="ru-RU" sz="2000" dirty="0" err="1">
                <a:latin typeface="Times New Roman" pitchFamily="18" charset="0"/>
                <a:cs typeface="Times New Roman" pitchFamily="18" charset="0"/>
              </a:rPr>
              <a:t>нагляду</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охороною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представники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галузевої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профспілки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8" name="Прямоугольник 7"/>
          <p:cNvSpPr/>
          <p:nvPr/>
        </p:nvSpPr>
        <p:spPr>
          <a:xfrm>
            <a:off x="259492" y="1022334"/>
            <a:ext cx="11689492" cy="1274195"/>
          </a:xfrm>
          <a:prstGeom prst="rect">
            <a:avLst/>
          </a:prstGeom>
        </p:spPr>
        <p:txBody>
          <a:bodyPr wrap="square">
            <a:spAutoFit/>
          </a:bodyPr>
          <a:lstStyle/>
          <a:p>
            <a:pPr lvl="0" algn="ctr">
              <a:lnSpc>
                <a:spcPct val="80000"/>
              </a:lnSpc>
            </a:pPr>
            <a:r>
              <a:rPr lang="ru-RU" sz="2400" b="1" dirty="0">
                <a:solidFill>
                  <a:srgbClr val="7030A0"/>
                </a:solidFill>
                <a:latin typeface="Times New Roman" pitchFamily="18" charset="0"/>
                <a:cs typeface="Times New Roman" pitchFamily="18" charset="0"/>
              </a:rPr>
              <a:t>ПОЛОЖЕННЯ </a:t>
            </a:r>
            <a:r>
              <a:rPr lang="ru-RU" sz="2400" b="1" dirty="0" smtClean="0">
                <a:solidFill>
                  <a:srgbClr val="7030A0"/>
                </a:solidFill>
                <a:latin typeface="Times New Roman" pitchFamily="18" charset="0"/>
                <a:cs typeface="Times New Roman" pitchFamily="18" charset="0"/>
              </a:rPr>
              <a:t>про </a:t>
            </a:r>
            <a:r>
              <a:rPr lang="ru-RU" sz="2400" b="1" dirty="0">
                <a:solidFill>
                  <a:srgbClr val="7030A0"/>
                </a:solidFill>
                <a:latin typeface="Times New Roman" pitchFamily="18" charset="0"/>
                <a:cs typeface="Times New Roman" pitchFamily="18" charset="0"/>
              </a:rPr>
              <a:t>порядок </a:t>
            </a:r>
            <a:r>
              <a:rPr lang="ru-RU" sz="2400" b="1" dirty="0" err="1">
                <a:solidFill>
                  <a:srgbClr val="7030A0"/>
                </a:solidFill>
                <a:latin typeface="Times New Roman" pitchFamily="18" charset="0"/>
                <a:cs typeface="Times New Roman" pitchFamily="18" charset="0"/>
              </a:rPr>
              <a:t>проведення</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навчання</a:t>
            </a:r>
            <a:r>
              <a:rPr lang="ru-RU" sz="2400" b="1" dirty="0">
                <a:solidFill>
                  <a:srgbClr val="7030A0"/>
                </a:solidFill>
                <a:latin typeface="Times New Roman" pitchFamily="18" charset="0"/>
                <a:cs typeface="Times New Roman" pitchFamily="18" charset="0"/>
              </a:rPr>
              <a:t> і </a:t>
            </a:r>
            <a:r>
              <a:rPr lang="ru-RU" sz="2400" b="1" dirty="0" err="1">
                <a:solidFill>
                  <a:srgbClr val="7030A0"/>
                </a:solidFill>
                <a:latin typeface="Times New Roman" pitchFamily="18" charset="0"/>
                <a:cs typeface="Times New Roman" pitchFamily="18" charset="0"/>
              </a:rPr>
              <a:t>перевірки</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знань</a:t>
            </a:r>
            <a:r>
              <a:rPr lang="ru-RU" sz="2400" b="1" dirty="0">
                <a:solidFill>
                  <a:srgbClr val="7030A0"/>
                </a:solidFill>
                <a:latin typeface="Times New Roman" pitchFamily="18" charset="0"/>
                <a:cs typeface="Times New Roman" pitchFamily="18" charset="0"/>
              </a:rPr>
              <a:t> з </a:t>
            </a:r>
            <a:r>
              <a:rPr lang="ru-RU" sz="2400" b="1" dirty="0" err="1">
                <a:solidFill>
                  <a:srgbClr val="7030A0"/>
                </a:solidFill>
                <a:latin typeface="Times New Roman" pitchFamily="18" charset="0"/>
                <a:cs typeface="Times New Roman" pitchFamily="18" charset="0"/>
              </a:rPr>
              <a:t>питань</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охорони</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праці</a:t>
            </a:r>
            <a:r>
              <a:rPr lang="ru-RU" sz="2400" b="1" dirty="0">
                <a:solidFill>
                  <a:srgbClr val="7030A0"/>
                </a:solidFill>
                <a:latin typeface="Times New Roman" pitchFamily="18" charset="0"/>
                <a:cs typeface="Times New Roman" pitchFamily="18" charset="0"/>
              </a:rPr>
              <a:t> та </a:t>
            </a:r>
            <a:r>
              <a:rPr lang="ru-RU" sz="2400" b="1" dirty="0" err="1">
                <a:solidFill>
                  <a:srgbClr val="7030A0"/>
                </a:solidFill>
                <a:latin typeface="Times New Roman" pitchFamily="18" charset="0"/>
                <a:cs typeface="Times New Roman" pitchFamily="18" charset="0"/>
              </a:rPr>
              <a:t>безпеки</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життєдіяльності</a:t>
            </a:r>
            <a:r>
              <a:rPr lang="ru-RU" sz="2400" b="1" dirty="0">
                <a:solidFill>
                  <a:srgbClr val="7030A0"/>
                </a:solidFill>
                <a:latin typeface="Times New Roman" pitchFamily="18" charset="0"/>
                <a:cs typeface="Times New Roman" pitchFamily="18" charset="0"/>
              </a:rPr>
              <a:t> в закладах, </a:t>
            </a:r>
            <a:r>
              <a:rPr lang="ru-RU" sz="2400" b="1" dirty="0" err="1">
                <a:solidFill>
                  <a:srgbClr val="7030A0"/>
                </a:solidFill>
                <a:latin typeface="Times New Roman" pitchFamily="18" charset="0"/>
                <a:cs typeface="Times New Roman" pitchFamily="18" charset="0"/>
              </a:rPr>
              <a:t>установах</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організаціях</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підприємствах</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що</a:t>
            </a:r>
            <a:r>
              <a:rPr lang="ru-RU" sz="2400" b="1" dirty="0">
                <a:solidFill>
                  <a:srgbClr val="7030A0"/>
                </a:solidFill>
                <a:latin typeface="Times New Roman" pitchFamily="18" charset="0"/>
                <a:cs typeface="Times New Roman" pitchFamily="18" charset="0"/>
              </a:rPr>
              <a:t> належать до </a:t>
            </a:r>
            <a:r>
              <a:rPr lang="ru-RU" sz="2400" b="1" dirty="0" err="1">
                <a:solidFill>
                  <a:srgbClr val="7030A0"/>
                </a:solidFill>
                <a:latin typeface="Times New Roman" pitchFamily="18" charset="0"/>
                <a:cs typeface="Times New Roman" pitchFamily="18" charset="0"/>
              </a:rPr>
              <a:t>сфери</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управління</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Міністерства</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освіти</a:t>
            </a:r>
            <a:r>
              <a:rPr lang="ru-RU" sz="2400" b="1" dirty="0">
                <a:solidFill>
                  <a:srgbClr val="7030A0"/>
                </a:solidFill>
                <a:latin typeface="Times New Roman" pitchFamily="18" charset="0"/>
                <a:cs typeface="Times New Roman" pitchFamily="18" charset="0"/>
              </a:rPr>
              <a:t> і науки </a:t>
            </a:r>
            <a:r>
              <a:rPr lang="ru-RU" sz="2400" b="1" dirty="0" err="1" smtClean="0">
                <a:solidFill>
                  <a:srgbClr val="7030A0"/>
                </a:solidFill>
                <a:latin typeface="Times New Roman" pitchFamily="18" charset="0"/>
                <a:cs typeface="Times New Roman" pitchFamily="18" charset="0"/>
              </a:rPr>
              <a:t>України</a:t>
            </a:r>
            <a:r>
              <a:rPr lang="ru-RU" sz="2400" b="1" dirty="0">
                <a:solidFill>
                  <a:srgbClr val="7030A0"/>
                </a:solidFill>
                <a:latin typeface="Times New Roman" pitchFamily="18" charset="0"/>
                <a:cs typeface="Times New Roman" pitchFamily="18" charset="0"/>
              </a:rPr>
              <a:t> (НАКАЗ МОН  </a:t>
            </a:r>
            <a:r>
              <a:rPr lang="ru-RU" sz="2400" b="1" dirty="0" err="1">
                <a:solidFill>
                  <a:srgbClr val="7030A0"/>
                </a:solidFill>
                <a:latin typeface="Times New Roman" pitchFamily="18" charset="0"/>
                <a:cs typeface="Times New Roman" pitchFamily="18" charset="0"/>
              </a:rPr>
              <a:t>від</a:t>
            </a:r>
            <a:r>
              <a:rPr lang="ru-RU" sz="2400" b="1" dirty="0">
                <a:solidFill>
                  <a:srgbClr val="7030A0"/>
                </a:solidFill>
                <a:latin typeface="Times New Roman" pitchFamily="18" charset="0"/>
                <a:cs typeface="Times New Roman" pitchFamily="18" charset="0"/>
              </a:rPr>
              <a:t> 22.11.2017  № </a:t>
            </a:r>
            <a:r>
              <a:rPr lang="ru-RU" sz="2400" b="1" dirty="0" smtClean="0">
                <a:solidFill>
                  <a:srgbClr val="7030A0"/>
                </a:solidFill>
                <a:latin typeface="Times New Roman" pitchFamily="18" charset="0"/>
                <a:cs typeface="Times New Roman" pitchFamily="18" charset="0"/>
              </a:rPr>
              <a:t>1514).</a:t>
            </a:r>
            <a:endParaRPr lang="ru-RU" sz="2400" b="1" dirty="0">
              <a:solidFill>
                <a:srgbClr val="7030A0"/>
              </a:solidFill>
              <a:latin typeface="Times New Roman" pitchFamily="18" charset="0"/>
              <a:cs typeface="Times New Roman" pitchFamily="18" charset="0"/>
            </a:endParaRPr>
          </a:p>
        </p:txBody>
      </p:sp>
      <p:sp>
        <p:nvSpPr>
          <p:cNvPr id="7" name="Прямоугольник 6"/>
          <p:cNvSpPr/>
          <p:nvPr/>
        </p:nvSpPr>
        <p:spPr>
          <a:xfrm>
            <a:off x="271849" y="356708"/>
            <a:ext cx="11677135" cy="535531"/>
          </a:xfrm>
          <a:prstGeom prst="rect">
            <a:avLst/>
          </a:prstGeom>
        </p:spPr>
        <p:txBody>
          <a:bodyPr wrap="square">
            <a:spAutoFit/>
          </a:bodyPr>
          <a:lstStyle/>
          <a:p>
            <a:pPr lvl="0" algn="ctr">
              <a:lnSpc>
                <a:spcPct val="80000"/>
              </a:lnSpc>
            </a:pPr>
            <a:r>
              <a:rPr lang="ru-RU" sz="3600" b="1" dirty="0" err="1">
                <a:solidFill>
                  <a:srgbClr val="00B050"/>
                </a:solidFill>
                <a:latin typeface="Times New Roman" pitchFamily="18" charset="0"/>
                <a:cs typeface="Times New Roman" pitchFamily="18" charset="0"/>
              </a:rPr>
              <a:t>Навчання</a:t>
            </a:r>
            <a:r>
              <a:rPr lang="ru-RU" sz="3600" b="1" dirty="0">
                <a:solidFill>
                  <a:srgbClr val="00B050"/>
                </a:solidFill>
                <a:latin typeface="Times New Roman" pitchFamily="18" charset="0"/>
                <a:cs typeface="Times New Roman" pitchFamily="18" charset="0"/>
              </a:rPr>
              <a:t> та </a:t>
            </a:r>
            <a:r>
              <a:rPr lang="ru-RU" sz="3600" b="1" dirty="0" err="1">
                <a:solidFill>
                  <a:srgbClr val="00B050"/>
                </a:solidFill>
                <a:latin typeface="Times New Roman" pitchFamily="18" charset="0"/>
                <a:cs typeface="Times New Roman" pitchFamily="18" charset="0"/>
              </a:rPr>
              <a:t>перевірка</a:t>
            </a:r>
            <a:r>
              <a:rPr lang="ru-RU" sz="3600" b="1" dirty="0">
                <a:solidFill>
                  <a:srgbClr val="00B050"/>
                </a:solidFill>
                <a:latin typeface="Times New Roman" pitchFamily="18" charset="0"/>
                <a:cs typeface="Times New Roman" pitchFamily="18" charset="0"/>
              </a:rPr>
              <a:t> </a:t>
            </a:r>
            <a:r>
              <a:rPr lang="ru-RU" sz="3600" b="1" dirty="0" err="1">
                <a:solidFill>
                  <a:srgbClr val="00B050"/>
                </a:solidFill>
                <a:latin typeface="Times New Roman" pitchFamily="18" charset="0"/>
                <a:cs typeface="Times New Roman" pitchFamily="18" charset="0"/>
              </a:rPr>
              <a:t>знань</a:t>
            </a:r>
            <a:r>
              <a:rPr lang="ru-RU" sz="3600" b="1" dirty="0">
                <a:solidFill>
                  <a:srgbClr val="00B050"/>
                </a:solidFill>
                <a:latin typeface="Times New Roman" pitchFamily="18" charset="0"/>
                <a:cs typeface="Times New Roman" pitchFamily="18" charset="0"/>
              </a:rPr>
              <a:t> з </a:t>
            </a:r>
            <a:r>
              <a:rPr lang="ru-RU" sz="3600" b="1" dirty="0" err="1">
                <a:solidFill>
                  <a:srgbClr val="00B050"/>
                </a:solidFill>
                <a:latin typeface="Times New Roman" pitchFamily="18" charset="0"/>
                <a:cs typeface="Times New Roman" pitchFamily="18" charset="0"/>
              </a:rPr>
              <a:t>питань</a:t>
            </a:r>
            <a:r>
              <a:rPr lang="ru-RU" sz="3600" b="1" dirty="0">
                <a:solidFill>
                  <a:srgbClr val="00B050"/>
                </a:solidFill>
                <a:latin typeface="Times New Roman" pitchFamily="18" charset="0"/>
                <a:cs typeface="Times New Roman" pitchFamily="18" charset="0"/>
              </a:rPr>
              <a:t> </a:t>
            </a:r>
            <a:r>
              <a:rPr lang="ru-RU" sz="3600" b="1" dirty="0" err="1">
                <a:solidFill>
                  <a:srgbClr val="00B050"/>
                </a:solidFill>
                <a:latin typeface="Times New Roman" pitchFamily="18" charset="0"/>
                <a:cs typeface="Times New Roman" pitchFamily="18" charset="0"/>
              </a:rPr>
              <a:t>охорони</a:t>
            </a:r>
            <a:r>
              <a:rPr lang="ru-RU" sz="3600" b="1" dirty="0">
                <a:solidFill>
                  <a:srgbClr val="00B050"/>
                </a:solidFill>
                <a:latin typeface="Times New Roman" pitchFamily="18" charset="0"/>
                <a:cs typeface="Times New Roman" pitchFamily="18" charset="0"/>
              </a:rPr>
              <a:t> </a:t>
            </a:r>
            <a:r>
              <a:rPr lang="ru-RU" sz="3600" b="1" dirty="0" err="1">
                <a:solidFill>
                  <a:srgbClr val="00B050"/>
                </a:solidFill>
                <a:latin typeface="Times New Roman" pitchFamily="18" charset="0"/>
                <a:cs typeface="Times New Roman" pitchFamily="18" charset="0"/>
              </a:rPr>
              <a:t>праці</a:t>
            </a:r>
            <a:r>
              <a:rPr lang="ru-RU" sz="3600" b="1" dirty="0">
                <a:solidFill>
                  <a:srgbClr val="00B050"/>
                </a:solidFill>
                <a:latin typeface="Times New Roman" pitchFamily="18" charset="0"/>
                <a:cs typeface="Times New Roman" pitchFamily="18" charset="0"/>
              </a:rPr>
              <a:t>.</a:t>
            </a:r>
          </a:p>
        </p:txBody>
      </p:sp>
      <p:pic>
        <p:nvPicPr>
          <p:cNvPr id="10"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8290" y="3943875"/>
            <a:ext cx="371069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556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708" y="181720"/>
            <a:ext cx="11726562" cy="738664"/>
          </a:xfrm>
          <a:prstGeom prst="rect">
            <a:avLst/>
          </a:prstGeom>
        </p:spPr>
        <p:txBody>
          <a:bodyPr wrap="square">
            <a:spAutoFit/>
          </a:bodyPr>
          <a:lstStyle/>
          <a:p>
            <a:r>
              <a:rPr lang="ru-RU" sz="1400" dirty="0" err="1">
                <a:latin typeface="Times New Roman" pitchFamily="18" charset="0"/>
                <a:cs typeface="Times New Roman" pitchFamily="18" charset="0"/>
              </a:rPr>
              <a:t>Додаток</a:t>
            </a:r>
            <a:r>
              <a:rPr lang="ru-RU" sz="1400" dirty="0">
                <a:latin typeface="Times New Roman" pitchFamily="18" charset="0"/>
                <a:cs typeface="Times New Roman" pitchFamily="18" charset="0"/>
              </a:rPr>
              <a:t> 6 </a:t>
            </a:r>
          </a:p>
          <a:p>
            <a:r>
              <a:rPr lang="ru-RU" sz="1400" dirty="0">
                <a:latin typeface="Times New Roman" pitchFamily="18" charset="0"/>
                <a:cs typeface="Times New Roman" pitchFamily="18" charset="0"/>
              </a:rPr>
              <a:t>до </a:t>
            </a:r>
            <a:r>
              <a:rPr lang="ru-RU" sz="1400" dirty="0" err="1">
                <a:latin typeface="Times New Roman" pitchFamily="18" charset="0"/>
                <a:cs typeface="Times New Roman" pitchFamily="18" charset="0"/>
              </a:rPr>
              <a:t>Положення</a:t>
            </a:r>
            <a:r>
              <a:rPr lang="ru-RU" sz="1400" dirty="0">
                <a:latin typeface="Times New Roman" pitchFamily="18" charset="0"/>
                <a:cs typeface="Times New Roman" pitchFamily="18" charset="0"/>
              </a:rPr>
              <a:t> про порядок </a:t>
            </a:r>
            <a:r>
              <a:rPr lang="ru-RU" sz="1400" dirty="0" err="1" smtClean="0">
                <a:latin typeface="Times New Roman" pitchFamily="18" charset="0"/>
                <a:cs typeface="Times New Roman" pitchFamily="18" charset="0"/>
              </a:rPr>
              <a:t>проведення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навчання</a:t>
            </a:r>
            <a:r>
              <a:rPr lang="ru-RU" sz="1400" dirty="0" smtClean="0">
                <a:latin typeface="Times New Roman" pitchFamily="18" charset="0"/>
                <a:cs typeface="Times New Roman" pitchFamily="18" charset="0"/>
              </a:rPr>
              <a:t> і </a:t>
            </a:r>
            <a:r>
              <a:rPr lang="ru-RU" sz="1400" dirty="0" err="1">
                <a:latin typeface="Times New Roman" pitchFamily="18" charset="0"/>
                <a:cs typeface="Times New Roman" pitchFamily="18" charset="0"/>
              </a:rPr>
              <a:t>перевірки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знань</a:t>
            </a:r>
            <a:r>
              <a:rPr lang="ru-RU" sz="1400" dirty="0">
                <a:latin typeface="Times New Roman" pitchFamily="18" charset="0"/>
                <a:cs typeface="Times New Roman" pitchFamily="18" charset="0"/>
              </a:rPr>
              <a:t> з </a:t>
            </a:r>
            <a:r>
              <a:rPr lang="ru-RU" sz="1400" dirty="0" err="1">
                <a:latin typeface="Times New Roman" pitchFamily="18" charset="0"/>
                <a:cs typeface="Times New Roman" pitchFamily="18" charset="0"/>
              </a:rPr>
              <a:t>питань</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охорони</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праці</a:t>
            </a:r>
            <a:r>
              <a:rPr lang="ru-RU" sz="1400" dirty="0">
                <a:latin typeface="Times New Roman" pitchFamily="18" charset="0"/>
                <a:cs typeface="Times New Roman" pitchFamily="18" charset="0"/>
              </a:rPr>
              <a:t> та </a:t>
            </a:r>
            <a:r>
              <a:rPr lang="ru-RU" sz="1400" dirty="0" err="1">
                <a:latin typeface="Times New Roman" pitchFamily="18" charset="0"/>
                <a:cs typeface="Times New Roman" pitchFamily="18" charset="0"/>
              </a:rPr>
              <a:t>безпеки</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життєдіяльності</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в закладах, </a:t>
            </a:r>
            <a:r>
              <a:rPr lang="ru-RU" sz="1400" dirty="0" err="1" smtClean="0">
                <a:latin typeface="Times New Roman" pitchFamily="18" charset="0"/>
                <a:cs typeface="Times New Roman" pitchFamily="18" charset="0"/>
              </a:rPr>
              <a:t>установах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організаціях</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підприємствах</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що</a:t>
            </a:r>
            <a:r>
              <a:rPr lang="ru-RU" sz="1400" dirty="0">
                <a:latin typeface="Times New Roman" pitchFamily="18" charset="0"/>
                <a:cs typeface="Times New Roman" pitchFamily="18" charset="0"/>
              </a:rPr>
              <a:t> належать </a:t>
            </a:r>
            <a:r>
              <a:rPr lang="ru-RU" sz="1400" dirty="0" smtClean="0">
                <a:latin typeface="Times New Roman" pitchFamily="18" charset="0"/>
                <a:cs typeface="Times New Roman" pitchFamily="18" charset="0"/>
              </a:rPr>
              <a:t>до </a:t>
            </a:r>
            <a:r>
              <a:rPr lang="ru-RU" sz="1400" dirty="0" err="1">
                <a:latin typeface="Times New Roman" pitchFamily="18" charset="0"/>
                <a:cs typeface="Times New Roman" pitchFamily="18" charset="0"/>
              </a:rPr>
              <a:t>сфери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управління</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Міністерства</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освіти</a:t>
            </a:r>
            <a:r>
              <a:rPr lang="ru-RU" sz="1400" dirty="0">
                <a:latin typeface="Times New Roman" pitchFamily="18" charset="0"/>
                <a:cs typeface="Times New Roman" pitchFamily="18" charset="0"/>
              </a:rPr>
              <a:t> і науки </a:t>
            </a:r>
            <a:r>
              <a:rPr lang="ru-RU" sz="1400" dirty="0" err="1">
                <a:latin typeface="Times New Roman" pitchFamily="18" charset="0"/>
                <a:cs typeface="Times New Roman" pitchFamily="18" charset="0"/>
              </a:rPr>
              <a:t>України</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(пункт </a:t>
            </a:r>
            <a:r>
              <a:rPr lang="ru-RU" sz="1400" dirty="0">
                <a:latin typeface="Times New Roman" pitchFamily="18" charset="0"/>
                <a:cs typeface="Times New Roman" pitchFamily="18" charset="0"/>
              </a:rPr>
              <a:t>13 </a:t>
            </a:r>
            <a:r>
              <a:rPr lang="ru-RU" sz="1400" dirty="0" err="1">
                <a:latin typeface="Times New Roman" pitchFamily="18" charset="0"/>
                <a:cs typeface="Times New Roman" pitchFamily="18" charset="0"/>
              </a:rPr>
              <a:t>розділу</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V)</a:t>
            </a:r>
          </a:p>
        </p:txBody>
      </p:sp>
      <p:graphicFrame>
        <p:nvGraphicFramePr>
          <p:cNvPr id="5" name="Таблица 4"/>
          <p:cNvGraphicFramePr>
            <a:graphicFrameLocks noGrp="1"/>
          </p:cNvGraphicFramePr>
          <p:nvPr>
            <p:extLst>
              <p:ext uri="{D42A27DB-BD31-4B8C-83A1-F6EECF244321}">
                <p14:modId xmlns:p14="http://schemas.microsoft.com/office/powerpoint/2010/main" val="141871501"/>
              </p:ext>
            </p:extLst>
          </p:nvPr>
        </p:nvGraphicFramePr>
        <p:xfrm>
          <a:off x="259492" y="920384"/>
          <a:ext cx="11664778" cy="1346010"/>
        </p:xfrm>
        <a:graphic>
          <a:graphicData uri="http://schemas.openxmlformats.org/drawingml/2006/table">
            <a:tbl>
              <a:tblPr firstRow="1" firstCol="1" bandRow="1"/>
              <a:tblGrid>
                <a:gridCol w="5820032"/>
                <a:gridCol w="5844746"/>
              </a:tblGrid>
              <a:tr h="0">
                <a:tc>
                  <a:txBody>
                    <a:bodyPr/>
                    <a:lstStyle/>
                    <a:p>
                      <a:endParaRPr lang="ru-RU" sz="2000" dirty="0">
                        <a:effectLst/>
                        <a:latin typeface="Times New Roman"/>
                      </a:endParaRPr>
                    </a:p>
                  </a:txBody>
                  <a:tcPr marL="0" marR="0" marT="0" marB="0">
                    <a:lnL>
                      <a:noFill/>
                    </a:lnL>
                    <a:lnR>
                      <a:noFill/>
                    </a:lnR>
                    <a:lnT>
                      <a:noFill/>
                    </a:lnT>
                    <a:lnB>
                      <a:noFill/>
                    </a:lnB>
                  </a:tcPr>
                </a:tc>
                <a:tc>
                  <a:txBody>
                    <a:bodyPr/>
                    <a:lstStyle/>
                    <a:p>
                      <a:pPr>
                        <a:lnSpc>
                          <a:spcPct val="107000"/>
                        </a:lnSpc>
                        <a:spcAft>
                          <a:spcPts val="500"/>
                        </a:spcAft>
                      </a:pPr>
                      <a:r>
                        <a:rPr lang="uk-UA" sz="2000" dirty="0">
                          <a:effectLst/>
                          <a:latin typeface="Times New Roman"/>
                          <a:ea typeface="Times New Roman"/>
                        </a:rPr>
                        <a:t>____________________________________ </a:t>
                      </a:r>
                      <a:br>
                        <a:rPr lang="uk-UA" sz="2000" dirty="0">
                          <a:effectLst/>
                          <a:latin typeface="Times New Roman"/>
                          <a:ea typeface="Times New Roman"/>
                        </a:rPr>
                      </a:br>
                      <a:r>
                        <a:rPr lang="uk-UA" sz="2000" dirty="0">
                          <a:effectLst/>
                          <a:latin typeface="Times New Roman"/>
                          <a:ea typeface="Times New Roman"/>
                        </a:rPr>
                        <a:t>(найменування закладу освіти)</a:t>
                      </a:r>
                      <a:endParaRPr lang="ru-RU" sz="2000" dirty="0">
                        <a:effectLst/>
                        <a:latin typeface="Times New Roman"/>
                        <a:ea typeface="Calibri"/>
                      </a:endParaRPr>
                    </a:p>
                    <a:p>
                      <a:pPr>
                        <a:lnSpc>
                          <a:spcPct val="107000"/>
                        </a:lnSpc>
                        <a:spcAft>
                          <a:spcPts val="500"/>
                        </a:spcAft>
                      </a:pPr>
                      <a:r>
                        <a:rPr lang="uk-UA" sz="2000" dirty="0">
                          <a:effectLst/>
                          <a:latin typeface="Times New Roman"/>
                          <a:ea typeface="Times New Roman"/>
                        </a:rPr>
                        <a:t>Розпочато «___» _________ 20__ року </a:t>
                      </a:r>
                      <a:br>
                        <a:rPr lang="uk-UA" sz="2000" dirty="0">
                          <a:effectLst/>
                          <a:latin typeface="Times New Roman"/>
                          <a:ea typeface="Times New Roman"/>
                        </a:rPr>
                      </a:br>
                      <a:r>
                        <a:rPr lang="uk-UA" sz="2000" dirty="0">
                          <a:effectLst/>
                          <a:latin typeface="Times New Roman"/>
                          <a:ea typeface="Times New Roman"/>
                        </a:rPr>
                        <a:t>Закінчено «___» _________ 20__ року</a:t>
                      </a:r>
                      <a:endParaRPr lang="ru-RU" sz="2000" dirty="0">
                        <a:effectLst/>
                        <a:latin typeface="Times New Roman"/>
                        <a:ea typeface="Calibri"/>
                      </a:endParaRPr>
                    </a:p>
                  </a:txBody>
                  <a:tcPr marL="0" marR="0" marT="0" marB="0">
                    <a:lnL>
                      <a:noFill/>
                    </a:lnL>
                    <a:lnR>
                      <a:noFill/>
                    </a:lnR>
                    <a:lnT>
                      <a:noFill/>
                    </a:lnT>
                    <a:lnB>
                      <a:noFill/>
                    </a:lnB>
                  </a:tcPr>
                </a:tc>
              </a:tr>
            </a:tbl>
          </a:graphicData>
        </a:graphic>
      </p:graphicFrame>
      <p:sp>
        <p:nvSpPr>
          <p:cNvPr id="6" name="Прямоугольник 5"/>
          <p:cNvSpPr/>
          <p:nvPr/>
        </p:nvSpPr>
        <p:spPr>
          <a:xfrm>
            <a:off x="197708" y="2329842"/>
            <a:ext cx="11726562" cy="685059"/>
          </a:xfrm>
          <a:prstGeom prst="rect">
            <a:avLst/>
          </a:prstGeom>
        </p:spPr>
        <p:txBody>
          <a:bodyPr wrap="square">
            <a:spAutoFit/>
          </a:bodyPr>
          <a:lstStyle/>
          <a:p>
            <a:pPr algn="ctr">
              <a:lnSpc>
                <a:spcPct val="107000"/>
              </a:lnSpc>
              <a:spcAft>
                <a:spcPts val="500"/>
              </a:spcAft>
            </a:pPr>
            <a:r>
              <a:rPr lang="uk-UA" b="1" dirty="0">
                <a:latin typeface="Times New Roman"/>
                <a:ea typeface="Times New Roman"/>
              </a:rPr>
              <a:t>ЖУРНАЛ </a:t>
            </a:r>
            <a:br>
              <a:rPr lang="uk-UA" b="1" dirty="0">
                <a:latin typeface="Times New Roman"/>
                <a:ea typeface="Times New Roman"/>
              </a:rPr>
            </a:br>
            <a:r>
              <a:rPr lang="uk-UA" b="1" dirty="0">
                <a:latin typeface="Times New Roman"/>
                <a:ea typeface="Times New Roman"/>
              </a:rPr>
              <a:t>реєстрації первинного, позапланового, цільового інструктажів з безпеки життєдіяльності здобувачів освіти</a:t>
            </a:r>
            <a:endParaRPr lang="ru-RU" dirty="0">
              <a:effectLst/>
              <a:latin typeface="Times New Roman"/>
              <a:ea typeface="Calibri"/>
            </a:endParaRPr>
          </a:p>
        </p:txBody>
      </p:sp>
      <p:sp>
        <p:nvSpPr>
          <p:cNvPr id="7" name="Прямоугольник 6"/>
          <p:cNvSpPr/>
          <p:nvPr/>
        </p:nvSpPr>
        <p:spPr>
          <a:xfrm>
            <a:off x="197708" y="3004918"/>
            <a:ext cx="11726562" cy="685059"/>
          </a:xfrm>
          <a:prstGeom prst="rect">
            <a:avLst/>
          </a:prstGeom>
        </p:spPr>
        <p:txBody>
          <a:bodyPr wrap="square">
            <a:spAutoFit/>
          </a:bodyPr>
          <a:lstStyle/>
          <a:p>
            <a:pPr algn="ctr">
              <a:lnSpc>
                <a:spcPct val="107000"/>
              </a:lnSpc>
              <a:spcAft>
                <a:spcPts val="500"/>
              </a:spcAft>
            </a:pPr>
            <a:r>
              <a:rPr lang="uk-UA" dirty="0">
                <a:latin typeface="Times New Roman"/>
                <a:ea typeface="Times New Roman"/>
              </a:rPr>
              <a:t>________________________________________________________________ </a:t>
            </a:r>
            <a:br>
              <a:rPr lang="uk-UA" dirty="0">
                <a:latin typeface="Times New Roman"/>
                <a:ea typeface="Times New Roman"/>
              </a:rPr>
            </a:br>
            <a:r>
              <a:rPr lang="uk-UA" dirty="0">
                <a:latin typeface="Times New Roman"/>
                <a:ea typeface="Times New Roman"/>
              </a:rPr>
              <a:t>(кабінет, лабораторія, цех, майстерня, спортзал тощо)</a:t>
            </a:r>
            <a:endParaRPr lang="ru-RU" dirty="0">
              <a:effectLst/>
              <a:latin typeface="Times New Roman"/>
              <a:ea typeface="Calibri"/>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75663012"/>
              </p:ext>
            </p:extLst>
          </p:nvPr>
        </p:nvGraphicFramePr>
        <p:xfrm>
          <a:off x="284206" y="4126752"/>
          <a:ext cx="11640064" cy="2006489"/>
        </p:xfrm>
        <a:graphic>
          <a:graphicData uri="http://schemas.openxmlformats.org/drawingml/2006/table">
            <a:tbl>
              <a:tblPr firstRow="1" firstCol="1" bandRow="1"/>
              <a:tblGrid>
                <a:gridCol w="1398737"/>
                <a:gridCol w="1688131"/>
                <a:gridCol w="1543433"/>
                <a:gridCol w="787794"/>
                <a:gridCol w="1688131"/>
                <a:gridCol w="1848906"/>
                <a:gridCol w="1398737"/>
                <a:gridCol w="1286195"/>
              </a:tblGrid>
              <a:tr h="430925">
                <a:tc rowSpan="2">
                  <a:txBody>
                    <a:bodyPr/>
                    <a:lstStyle/>
                    <a:p>
                      <a:pPr>
                        <a:lnSpc>
                          <a:spcPct val="107000"/>
                        </a:lnSpc>
                        <a:spcAft>
                          <a:spcPts val="500"/>
                        </a:spcAft>
                      </a:pPr>
                      <a:r>
                        <a:rPr lang="uk-UA" sz="1800" dirty="0">
                          <a:effectLst/>
                          <a:latin typeface="Times New Roman"/>
                          <a:ea typeface="Times New Roman"/>
                        </a:rPr>
                        <a:t>№ з/п</a:t>
                      </a:r>
                      <a:endParaRPr lang="ru-RU" sz="1800" dirty="0">
                        <a:effectLst/>
                        <a:latin typeface="Times New Roman"/>
                        <a:ea typeface="Calibri"/>
                      </a:endParaRPr>
                    </a:p>
                  </a:txBody>
                  <a:tcPr marL="38100" marR="38100" marT="38100" marB="38100">
                    <a:lnL>
                      <a:noFill/>
                    </a:lnL>
                    <a:lnR>
                      <a:noFill/>
                    </a:lnR>
                    <a:lnT>
                      <a:noFill/>
                    </a:lnT>
                    <a:lnB>
                      <a:noFill/>
                    </a:lnB>
                  </a:tcPr>
                </a:tc>
                <a:tc rowSpan="2">
                  <a:txBody>
                    <a:bodyPr/>
                    <a:lstStyle/>
                    <a:p>
                      <a:pPr>
                        <a:lnSpc>
                          <a:spcPct val="107000"/>
                        </a:lnSpc>
                        <a:spcAft>
                          <a:spcPts val="500"/>
                        </a:spcAft>
                      </a:pPr>
                      <a:r>
                        <a:rPr lang="uk-UA" sz="1800" dirty="0">
                          <a:effectLst/>
                          <a:latin typeface="Times New Roman"/>
                          <a:ea typeface="Times New Roman"/>
                        </a:rPr>
                        <a:t>Прізвище, ім'я, по батькові особи, яку інструктують</a:t>
                      </a:r>
                      <a:endParaRPr lang="ru-RU" sz="1800" dirty="0">
                        <a:effectLst/>
                        <a:latin typeface="Times New Roman"/>
                        <a:ea typeface="Calibri"/>
                      </a:endParaRPr>
                    </a:p>
                  </a:txBody>
                  <a:tcPr marL="38100" marR="38100" marT="38100" marB="38100">
                    <a:lnL>
                      <a:noFill/>
                    </a:lnL>
                    <a:lnR>
                      <a:noFill/>
                    </a:lnR>
                    <a:lnT>
                      <a:noFill/>
                    </a:lnT>
                    <a:lnB>
                      <a:noFill/>
                    </a:lnB>
                  </a:tcPr>
                </a:tc>
                <a:tc rowSpan="2">
                  <a:txBody>
                    <a:bodyPr/>
                    <a:lstStyle/>
                    <a:p>
                      <a:pPr>
                        <a:lnSpc>
                          <a:spcPct val="107000"/>
                        </a:lnSpc>
                        <a:spcAft>
                          <a:spcPts val="500"/>
                        </a:spcAft>
                      </a:pPr>
                      <a:r>
                        <a:rPr lang="uk-UA" sz="1800" dirty="0">
                          <a:effectLst/>
                          <a:latin typeface="Times New Roman"/>
                          <a:ea typeface="Times New Roman"/>
                        </a:rPr>
                        <a:t>Дата проведення інструктажу</a:t>
                      </a:r>
                      <a:endParaRPr lang="ru-RU" sz="1800" dirty="0">
                        <a:effectLst/>
                        <a:latin typeface="Times New Roman"/>
                        <a:ea typeface="Calibri"/>
                      </a:endParaRPr>
                    </a:p>
                  </a:txBody>
                  <a:tcPr marL="38100" marR="38100" marT="38100" marB="38100">
                    <a:lnL>
                      <a:noFill/>
                    </a:lnL>
                    <a:lnR>
                      <a:noFill/>
                    </a:lnR>
                    <a:lnT>
                      <a:noFill/>
                    </a:lnT>
                    <a:lnB>
                      <a:noFill/>
                    </a:lnB>
                  </a:tcPr>
                </a:tc>
                <a:tc rowSpan="2">
                  <a:txBody>
                    <a:bodyPr/>
                    <a:lstStyle/>
                    <a:p>
                      <a:pPr>
                        <a:lnSpc>
                          <a:spcPct val="107000"/>
                        </a:lnSpc>
                        <a:spcAft>
                          <a:spcPts val="500"/>
                        </a:spcAft>
                      </a:pPr>
                      <a:r>
                        <a:rPr lang="uk-UA" sz="1800" dirty="0">
                          <a:effectLst/>
                          <a:latin typeface="Times New Roman"/>
                          <a:ea typeface="Times New Roman"/>
                        </a:rPr>
                        <a:t>Клас, група</a:t>
                      </a:r>
                      <a:endParaRPr lang="ru-RU" sz="1800" dirty="0">
                        <a:effectLst/>
                        <a:latin typeface="Times New Roman"/>
                        <a:ea typeface="Calibri"/>
                      </a:endParaRPr>
                    </a:p>
                  </a:txBody>
                  <a:tcPr marL="38100" marR="38100" marT="38100" marB="38100">
                    <a:lnL>
                      <a:noFill/>
                    </a:lnL>
                    <a:lnR>
                      <a:noFill/>
                    </a:lnR>
                    <a:lnT>
                      <a:noFill/>
                    </a:lnT>
                    <a:lnB>
                      <a:noFill/>
                    </a:lnB>
                  </a:tcPr>
                </a:tc>
                <a:tc rowSpan="2">
                  <a:txBody>
                    <a:bodyPr/>
                    <a:lstStyle/>
                    <a:p>
                      <a:pPr>
                        <a:lnSpc>
                          <a:spcPct val="107000"/>
                        </a:lnSpc>
                        <a:spcAft>
                          <a:spcPts val="500"/>
                        </a:spcAft>
                      </a:pPr>
                      <a:r>
                        <a:rPr lang="uk-UA" sz="1800" dirty="0">
                          <a:effectLst/>
                          <a:latin typeface="Times New Roman"/>
                          <a:ea typeface="Times New Roman"/>
                        </a:rPr>
                        <a:t>Назва інструктажу, назва інструкції</a:t>
                      </a:r>
                      <a:endParaRPr lang="ru-RU" sz="1800" dirty="0">
                        <a:effectLst/>
                        <a:latin typeface="Times New Roman"/>
                        <a:ea typeface="Calibri"/>
                      </a:endParaRPr>
                    </a:p>
                  </a:txBody>
                  <a:tcPr marL="38100" marR="38100" marT="38100" marB="38100">
                    <a:lnL>
                      <a:noFill/>
                    </a:lnL>
                    <a:lnR>
                      <a:noFill/>
                    </a:lnR>
                    <a:lnT>
                      <a:noFill/>
                    </a:lnT>
                    <a:lnB>
                      <a:noFill/>
                    </a:lnB>
                  </a:tcPr>
                </a:tc>
                <a:tc rowSpan="2">
                  <a:txBody>
                    <a:bodyPr/>
                    <a:lstStyle/>
                    <a:p>
                      <a:pPr>
                        <a:lnSpc>
                          <a:spcPct val="107000"/>
                        </a:lnSpc>
                        <a:spcAft>
                          <a:spcPts val="500"/>
                        </a:spcAft>
                      </a:pPr>
                      <a:r>
                        <a:rPr lang="uk-UA" sz="1800" dirty="0">
                          <a:effectLst/>
                          <a:latin typeface="Times New Roman"/>
                          <a:ea typeface="Times New Roman"/>
                        </a:rPr>
                        <a:t>Прізвище, ім'я, по батькові, посада особи, яка проводила інструктаж</a:t>
                      </a:r>
                      <a:endParaRPr lang="ru-RU" sz="1800" dirty="0">
                        <a:effectLst/>
                        <a:latin typeface="Times New Roman"/>
                        <a:ea typeface="Calibri"/>
                      </a:endParaRPr>
                    </a:p>
                  </a:txBody>
                  <a:tcPr marL="38100" marR="38100" marT="38100" marB="38100">
                    <a:lnL>
                      <a:noFill/>
                    </a:lnL>
                    <a:lnR>
                      <a:noFill/>
                    </a:lnR>
                    <a:lnT>
                      <a:noFill/>
                    </a:lnT>
                    <a:lnB>
                      <a:noFill/>
                    </a:lnB>
                  </a:tcPr>
                </a:tc>
                <a:tc gridSpan="2">
                  <a:txBody>
                    <a:bodyPr/>
                    <a:lstStyle/>
                    <a:p>
                      <a:pPr>
                        <a:lnSpc>
                          <a:spcPct val="107000"/>
                        </a:lnSpc>
                        <a:spcAft>
                          <a:spcPts val="500"/>
                        </a:spcAft>
                      </a:pPr>
                      <a:r>
                        <a:rPr lang="uk-UA" sz="1800">
                          <a:effectLst/>
                          <a:latin typeface="Times New Roman"/>
                          <a:ea typeface="Times New Roman"/>
                        </a:rPr>
                        <a:t>Підписи</a:t>
                      </a:r>
                      <a:endParaRPr lang="ru-RU" sz="1800">
                        <a:effectLst/>
                        <a:latin typeface="Times New Roman"/>
                        <a:ea typeface="Calibri"/>
                      </a:endParaRPr>
                    </a:p>
                  </a:txBody>
                  <a:tcPr marL="38100" marR="38100" marT="38100" marB="38100">
                    <a:lnL>
                      <a:noFill/>
                    </a:lnL>
                    <a:lnR>
                      <a:noFill/>
                    </a:lnR>
                    <a:lnT>
                      <a:noFill/>
                    </a:lnT>
                    <a:lnB>
                      <a:noFill/>
                    </a:lnB>
                  </a:tcPr>
                </a:tc>
                <a:tc hMerge="1">
                  <a:txBody>
                    <a:bodyPr/>
                    <a:lstStyle/>
                    <a:p>
                      <a:endParaRPr lang="ru-RU"/>
                    </a:p>
                  </a:txBody>
                  <a:tcPr/>
                </a:tc>
              </a:tr>
              <a:tr h="10512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07000"/>
                        </a:lnSpc>
                        <a:spcAft>
                          <a:spcPts val="500"/>
                        </a:spcAft>
                      </a:pPr>
                      <a:r>
                        <a:rPr lang="uk-UA" sz="1800" dirty="0">
                          <a:effectLst/>
                          <a:latin typeface="Times New Roman"/>
                          <a:ea typeface="Times New Roman"/>
                        </a:rPr>
                        <a:t>особи, яка проводила інструктаж</a:t>
                      </a:r>
                      <a:endParaRPr lang="ru-RU" sz="1800" dirty="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800" dirty="0">
                          <a:effectLst/>
                          <a:latin typeface="Times New Roman"/>
                          <a:ea typeface="Times New Roman"/>
                        </a:rPr>
                        <a:t>особи*, яку інструктують</a:t>
                      </a:r>
                      <a:endParaRPr lang="ru-RU" sz="1800" dirty="0">
                        <a:effectLst/>
                        <a:latin typeface="Times New Roman"/>
                        <a:ea typeface="Calibri"/>
                      </a:endParaRPr>
                    </a:p>
                  </a:txBody>
                  <a:tcPr marL="38100" marR="38100" marT="38100" marB="38100">
                    <a:lnL>
                      <a:noFill/>
                    </a:lnL>
                    <a:lnR>
                      <a:noFill/>
                    </a:lnR>
                    <a:lnT>
                      <a:noFill/>
                    </a:lnT>
                    <a:lnB>
                      <a:noFill/>
                    </a:lnB>
                  </a:tcPr>
                </a:tc>
              </a:tr>
              <a:tr h="482552">
                <a:tc>
                  <a:txBody>
                    <a:bodyPr/>
                    <a:lstStyle/>
                    <a:p>
                      <a:pPr>
                        <a:lnSpc>
                          <a:spcPct val="107000"/>
                        </a:lnSpc>
                        <a:spcAft>
                          <a:spcPts val="500"/>
                        </a:spcAft>
                      </a:pPr>
                      <a:r>
                        <a:rPr lang="uk-UA" sz="1800">
                          <a:effectLst/>
                          <a:latin typeface="Times New Roman"/>
                          <a:ea typeface="Times New Roman"/>
                        </a:rPr>
                        <a:t>1</a:t>
                      </a:r>
                      <a:endParaRPr lang="ru-RU" sz="180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800">
                          <a:effectLst/>
                          <a:latin typeface="Times New Roman"/>
                          <a:ea typeface="Times New Roman"/>
                        </a:rPr>
                        <a:t>2</a:t>
                      </a:r>
                      <a:endParaRPr lang="ru-RU" sz="180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800">
                          <a:effectLst/>
                          <a:latin typeface="Times New Roman"/>
                          <a:ea typeface="Times New Roman"/>
                        </a:rPr>
                        <a:t>3</a:t>
                      </a:r>
                      <a:endParaRPr lang="ru-RU" sz="180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800">
                          <a:effectLst/>
                          <a:latin typeface="Times New Roman"/>
                          <a:ea typeface="Times New Roman"/>
                        </a:rPr>
                        <a:t>4</a:t>
                      </a:r>
                      <a:endParaRPr lang="ru-RU" sz="180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800">
                          <a:effectLst/>
                          <a:latin typeface="Times New Roman"/>
                          <a:ea typeface="Times New Roman"/>
                        </a:rPr>
                        <a:t>5</a:t>
                      </a:r>
                      <a:endParaRPr lang="ru-RU" sz="180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800">
                          <a:effectLst/>
                          <a:latin typeface="Times New Roman"/>
                          <a:ea typeface="Times New Roman"/>
                        </a:rPr>
                        <a:t>6</a:t>
                      </a:r>
                      <a:endParaRPr lang="ru-RU" sz="180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800">
                          <a:effectLst/>
                          <a:latin typeface="Times New Roman"/>
                          <a:ea typeface="Times New Roman"/>
                        </a:rPr>
                        <a:t>7</a:t>
                      </a:r>
                      <a:endParaRPr lang="ru-RU" sz="1800">
                        <a:effectLst/>
                        <a:latin typeface="Times New Roman"/>
                        <a:ea typeface="Calibri"/>
                      </a:endParaRPr>
                    </a:p>
                  </a:txBody>
                  <a:tcPr marL="38100" marR="38100" marT="38100" marB="38100">
                    <a:lnL>
                      <a:noFill/>
                    </a:lnL>
                    <a:lnR>
                      <a:noFill/>
                    </a:lnR>
                    <a:lnT>
                      <a:noFill/>
                    </a:lnT>
                    <a:lnB>
                      <a:noFill/>
                    </a:lnB>
                  </a:tcPr>
                </a:tc>
                <a:tc>
                  <a:txBody>
                    <a:bodyPr/>
                    <a:lstStyle/>
                    <a:p>
                      <a:pPr>
                        <a:lnSpc>
                          <a:spcPct val="107000"/>
                        </a:lnSpc>
                        <a:spcAft>
                          <a:spcPts val="500"/>
                        </a:spcAft>
                      </a:pPr>
                      <a:r>
                        <a:rPr lang="uk-UA" sz="1800" dirty="0">
                          <a:effectLst/>
                          <a:latin typeface="Times New Roman"/>
                          <a:ea typeface="Times New Roman"/>
                        </a:rPr>
                        <a:t>8</a:t>
                      </a:r>
                      <a:endParaRPr lang="ru-RU" sz="1800" dirty="0">
                        <a:effectLst/>
                        <a:latin typeface="Times New Roman"/>
                        <a:ea typeface="Calibri"/>
                      </a:endParaRPr>
                    </a:p>
                  </a:txBody>
                  <a:tcPr marL="38100" marR="38100" marT="38100" marB="38100">
                    <a:lnL>
                      <a:noFill/>
                    </a:lnL>
                    <a:lnR>
                      <a:noFill/>
                    </a:lnR>
                    <a:lnT>
                      <a:noFill/>
                    </a:lnT>
                    <a:lnB>
                      <a:noFill/>
                    </a:lnB>
                  </a:tcPr>
                </a:tc>
              </a:tr>
            </a:tbl>
          </a:graphicData>
        </a:graphic>
      </p:graphicFrame>
      <p:sp>
        <p:nvSpPr>
          <p:cNvPr id="9" name="Прямоугольник 8"/>
          <p:cNvSpPr/>
          <p:nvPr/>
        </p:nvSpPr>
        <p:spPr>
          <a:xfrm>
            <a:off x="469556" y="6212075"/>
            <a:ext cx="10181967" cy="400110"/>
          </a:xfrm>
          <a:prstGeom prst="rect">
            <a:avLst/>
          </a:prstGeom>
        </p:spPr>
        <p:txBody>
          <a:bodyPr wrap="square">
            <a:spAutoFit/>
          </a:bodyPr>
          <a:lstStyle/>
          <a:p>
            <a:r>
              <a:rPr lang="ru-RU" sz="2000" b="1" dirty="0">
                <a:latin typeface="Times New Roman" pitchFamily="18" charset="0"/>
                <a:cs typeface="Times New Roman" pitchFamily="18" charset="0"/>
              </a:rPr>
              <a:t>*</a:t>
            </a:r>
            <a:r>
              <a:rPr lang="ru-RU" sz="2000" b="1" dirty="0" err="1">
                <a:latin typeface="Times New Roman" pitchFamily="18" charset="0"/>
                <a:cs typeface="Times New Roman" pitchFamily="18" charset="0"/>
              </a:rPr>
              <a:t>Учні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ставлять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підпис</a:t>
            </a:r>
            <a:r>
              <a:rPr lang="ru-RU" sz="2000" b="1" dirty="0">
                <a:latin typeface="Times New Roman" pitchFamily="18" charset="0"/>
                <a:cs typeface="Times New Roman" pitchFamily="18" charset="0"/>
              </a:rPr>
              <a:t> у </a:t>
            </a:r>
            <a:r>
              <a:rPr lang="ru-RU" sz="2000" b="1" dirty="0" err="1">
                <a:latin typeface="Times New Roman" pitchFamily="18" charset="0"/>
                <a:cs typeface="Times New Roman" pitchFamily="18" charset="0"/>
              </a:rPr>
              <a:t>журналі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інструктажу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починаючи</a:t>
            </a:r>
            <a:r>
              <a:rPr lang="ru-RU" sz="2000" b="1" dirty="0">
                <a:latin typeface="Times New Roman" pitchFamily="18" charset="0"/>
                <a:cs typeface="Times New Roman" pitchFamily="18" charset="0"/>
              </a:rPr>
              <a:t> з 9 </a:t>
            </a:r>
            <a:r>
              <a:rPr lang="ru-RU" sz="2000" b="1" dirty="0" err="1">
                <a:latin typeface="Times New Roman" pitchFamily="18" charset="0"/>
                <a:cs typeface="Times New Roman" pitchFamily="18" charset="0"/>
              </a:rPr>
              <a:t>класу</a:t>
            </a:r>
            <a:r>
              <a:rPr lang="ru-RU" sz="2000" b="1" dirty="0">
                <a:latin typeface="Times New Roman" pitchFamily="18" charset="0"/>
                <a:cs typeface="Times New Roman" pitchFamily="18" charset="0"/>
              </a:rPr>
              <a:t>.</a:t>
            </a:r>
          </a:p>
        </p:txBody>
      </p:sp>
    </p:spTree>
    <p:extLst>
      <p:ext uri="{BB962C8B-B14F-4D97-AF65-F5344CB8AC3E}">
        <p14:creationId xmlns:p14="http://schemas.microsoft.com/office/powerpoint/2010/main" val="766913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Текст 3"/>
          <p:cNvSpPr>
            <a:spLocks noGrp="1"/>
          </p:cNvSpPr>
          <p:nvPr>
            <p:ph type="body" sz="half" idx="2"/>
          </p:nvPr>
        </p:nvSpPr>
        <p:spPr>
          <a:xfrm>
            <a:off x="180409" y="296128"/>
            <a:ext cx="10482608" cy="6309319"/>
          </a:xfrm>
        </p:spPr>
        <p:txBody>
          <a:bodyPr>
            <a:normAutofit fontScale="92500"/>
          </a:bodyPr>
          <a:lstStyle/>
          <a:p>
            <a:pPr marL="342900" lvl="0" indent="-342900">
              <a:buFont typeface="Wingdings" pitchFamily="2" charset="2"/>
              <a:buChar char="Ø"/>
            </a:pPr>
            <a:r>
              <a:rPr lang="uk-UA" sz="3600" b="1" dirty="0">
                <a:latin typeface="Times New Roman" pitchFamily="18" charset="0"/>
                <a:cs typeface="Times New Roman" pitchFamily="18" charset="0"/>
              </a:rPr>
              <a:t>До </a:t>
            </a:r>
            <a:r>
              <a:rPr lang="uk-UA" sz="3600" b="1" dirty="0" smtClean="0">
                <a:latin typeface="Times New Roman" pitchFamily="18" charset="0"/>
                <a:cs typeface="Times New Roman" pitchFamily="18" charset="0"/>
              </a:rPr>
              <a:t>закладу  освіти прибув </a:t>
            </a:r>
            <a:r>
              <a:rPr lang="uk-UA" sz="3600" b="1" dirty="0">
                <a:latin typeface="Times New Roman" pitchFamily="18" charset="0"/>
                <a:cs typeface="Times New Roman" pitchFamily="18" charset="0"/>
              </a:rPr>
              <a:t>новий працівник, </a:t>
            </a:r>
            <a:r>
              <a:rPr lang="uk-UA" sz="3600" b="1" dirty="0" smtClean="0">
                <a:latin typeface="Times New Roman" pitchFamily="18" charset="0"/>
                <a:cs typeface="Times New Roman" pitchFamily="18" charset="0"/>
              </a:rPr>
              <a:t>вчитель. </a:t>
            </a:r>
            <a:r>
              <a:rPr lang="uk-UA" sz="3600" b="1" dirty="0">
                <a:latin typeface="Times New Roman" pitchFamily="18" charset="0"/>
                <a:cs typeface="Times New Roman" pitchFamily="18" charset="0"/>
              </a:rPr>
              <a:t>Які види інструктажів він має пройти першочергово? </a:t>
            </a:r>
          </a:p>
          <a:p>
            <a:pPr marL="342900" lvl="0" indent="-342900">
              <a:buFont typeface="Wingdings" pitchFamily="2" charset="2"/>
              <a:buChar char="Ø"/>
            </a:pPr>
            <a:r>
              <a:rPr lang="uk-UA" sz="3600" b="1" dirty="0" smtClean="0">
                <a:latin typeface="Times New Roman" pitchFamily="18" charset="0"/>
                <a:cs typeface="Times New Roman" pitchFamily="18" charset="0"/>
              </a:rPr>
              <a:t>В </a:t>
            </a:r>
            <a:r>
              <a:rPr lang="uk-UA" sz="3600" b="1" dirty="0">
                <a:latin typeface="Times New Roman" pitchFamily="18" charset="0"/>
                <a:cs typeface="Times New Roman" pitchFamily="18" charset="0"/>
              </a:rPr>
              <a:t>структурний підрозділ направляється новий працівник. Який інструктаж має провести керівник структурного підрозділу перед початком роботи? </a:t>
            </a:r>
          </a:p>
          <a:p>
            <a:pPr marL="342900" lvl="0" indent="-342900">
              <a:buFont typeface="Wingdings" pitchFamily="2" charset="2"/>
              <a:buChar char="Ø"/>
            </a:pPr>
            <a:r>
              <a:rPr lang="uk-UA" sz="3600" b="1" dirty="0">
                <a:latin typeface="Times New Roman" pitchFamily="18" charset="0"/>
                <a:cs typeface="Times New Roman" pitchFamily="18" charset="0"/>
              </a:rPr>
              <a:t>В структурному </a:t>
            </a:r>
            <a:r>
              <a:rPr lang="uk-UA" sz="3600" b="1" dirty="0" smtClean="0">
                <a:latin typeface="Times New Roman" pitchFamily="18" charset="0"/>
                <a:cs typeface="Times New Roman" pitchFamily="18" charset="0"/>
              </a:rPr>
              <a:t>підрозділі ( на кухні) </a:t>
            </a:r>
            <a:r>
              <a:rPr lang="uk-UA" sz="3600" b="1" dirty="0">
                <a:latin typeface="Times New Roman" pitchFamily="18" charset="0"/>
                <a:cs typeface="Times New Roman" pitchFamily="18" charset="0"/>
              </a:rPr>
              <a:t>встановили нове обладнання. Який інструктаж має пройти працівник перед початком роботи? </a:t>
            </a:r>
          </a:p>
          <a:p>
            <a:pPr marL="342900" lvl="0" indent="-342900">
              <a:buFont typeface="Wingdings" pitchFamily="2" charset="2"/>
              <a:buChar char="Ø"/>
            </a:pPr>
            <a:r>
              <a:rPr lang="uk-UA" sz="3600" b="1" dirty="0" smtClean="0">
                <a:latin typeface="Times New Roman" pitchFamily="18" charset="0"/>
                <a:cs typeface="Times New Roman" pitchFamily="18" charset="0"/>
              </a:rPr>
              <a:t>Вчитель </a:t>
            </a:r>
            <a:r>
              <a:rPr lang="uk-UA" sz="3600" b="1" dirty="0">
                <a:latin typeface="Times New Roman" pitchFamily="18" charset="0"/>
                <a:cs typeface="Times New Roman" pitchFamily="18" charset="0"/>
              </a:rPr>
              <a:t>проробив пів року на робочому місці. Який інструктаж має провести </a:t>
            </a:r>
            <a:r>
              <a:rPr lang="uk-UA" sz="3600" b="1" dirty="0" smtClean="0">
                <a:latin typeface="Times New Roman" pitchFamily="18" charset="0"/>
                <a:cs typeface="Times New Roman" pitchFamily="18" charset="0"/>
              </a:rPr>
              <a:t>заступник директора?</a:t>
            </a:r>
            <a:endParaRPr lang="uk-UA" sz="3600" b="1" dirty="0">
              <a:latin typeface="Times New Roman" pitchFamily="18" charset="0"/>
              <a:cs typeface="Times New Roman" pitchFamily="18" charset="0"/>
            </a:endParaRPr>
          </a:p>
          <a:p>
            <a:pPr eaLnBrk="1" hangingPunct="1">
              <a:lnSpc>
                <a:spcPct val="90000"/>
              </a:lnSpc>
            </a:pPr>
            <a:endParaRPr lang="ru-RU" sz="1800" dirty="0" smtClean="0"/>
          </a:p>
          <a:p>
            <a:pPr eaLnBrk="1" hangingPunct="1">
              <a:lnSpc>
                <a:spcPct val="90000"/>
              </a:lnSpc>
            </a:pPr>
            <a:endParaRPr lang="ru-RU" sz="2400" dirty="0" smtClean="0"/>
          </a:p>
        </p:txBody>
      </p:sp>
      <p:pic>
        <p:nvPicPr>
          <p:cNvPr id="205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7601" y="4695568"/>
            <a:ext cx="1693740" cy="19098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а ынженер з охорони працы"/>
          <p:cNvPicPr>
            <a:picLocks noChangeAspect="1" noChangeArrowheads="1"/>
          </p:cNvPicPr>
          <p:nvPr/>
        </p:nvPicPr>
        <p:blipFill rotWithShape="1">
          <a:blip r:embed="rId3">
            <a:extLst>
              <a:ext uri="{28A0092B-C50C-407E-A947-70E740481C1C}">
                <a14:useLocalDpi xmlns:a14="http://schemas.microsoft.com/office/drawing/2010/main" val="0"/>
              </a:ext>
            </a:extLst>
          </a:blip>
          <a:srcRect l="28041" r="30309"/>
          <a:stretch/>
        </p:blipFill>
        <p:spPr bwMode="auto">
          <a:xfrm>
            <a:off x="10538941" y="2547026"/>
            <a:ext cx="1422400" cy="17545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картинка ынженер з охорони прац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7506" y="260647"/>
            <a:ext cx="1413835" cy="185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223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Текст 3"/>
          <p:cNvSpPr>
            <a:spLocks noGrp="1"/>
          </p:cNvSpPr>
          <p:nvPr>
            <p:ph type="body" sz="half" idx="2"/>
          </p:nvPr>
        </p:nvSpPr>
        <p:spPr>
          <a:xfrm>
            <a:off x="180409" y="296128"/>
            <a:ext cx="10482608" cy="6309319"/>
          </a:xfrm>
        </p:spPr>
        <p:txBody>
          <a:bodyPr>
            <a:normAutofit lnSpcReduction="10000"/>
          </a:bodyPr>
          <a:lstStyle/>
          <a:p>
            <a:pPr marL="342900" lvl="0" indent="-342900">
              <a:buFont typeface="Wingdings" pitchFamily="2" charset="2"/>
              <a:buChar char="Ø"/>
            </a:pPr>
            <a:r>
              <a:rPr lang="uk-UA" sz="3600" b="1" dirty="0" smtClean="0">
                <a:latin typeface="Times New Roman" pitchFamily="18" charset="0"/>
                <a:cs typeface="Times New Roman" pitchFamily="18" charset="0"/>
              </a:rPr>
              <a:t>Працівника направляють на виконання разових робіт, що не пов'язані безпосередньо з основними роботами працівника. Який інструктаж має провести керівник структурного підрозділу?</a:t>
            </a:r>
          </a:p>
          <a:p>
            <a:pPr marL="342900" lvl="0" indent="-342900">
              <a:buFont typeface="Wingdings" pitchFamily="2" charset="2"/>
              <a:buChar char="Ø"/>
            </a:pPr>
            <a:r>
              <a:rPr lang="uk-UA" sz="3600" b="1" dirty="0" smtClean="0">
                <a:latin typeface="Times New Roman" pitchFamily="18" charset="0"/>
                <a:cs typeface="Times New Roman" pitchFamily="18" charset="0"/>
              </a:rPr>
              <a:t>В навчальному закладі сталася аварійна ситуація. Який інструктаж мають пройти працівники, що направляються для ліквідації наслідків аварії? </a:t>
            </a:r>
          </a:p>
          <a:p>
            <a:pPr marL="342900" lvl="0" indent="-342900">
              <a:buFont typeface="Wingdings" pitchFamily="2" charset="2"/>
              <a:buChar char="Ø"/>
            </a:pPr>
            <a:r>
              <a:rPr lang="uk-UA" sz="3600" b="1" dirty="0" smtClean="0">
                <a:latin typeface="Times New Roman" pitchFamily="18" charset="0"/>
                <a:cs typeface="Times New Roman" pitchFamily="18" charset="0"/>
              </a:rPr>
              <a:t>Запланована екскурсія з групою учнів до краєзнавчого музею.  Який вид інструктажу мають провести учням?</a:t>
            </a:r>
          </a:p>
          <a:p>
            <a:pPr eaLnBrk="1" hangingPunct="1">
              <a:lnSpc>
                <a:spcPct val="90000"/>
              </a:lnSpc>
            </a:pPr>
            <a:endParaRPr lang="ru-RU" sz="1800" dirty="0" smtClean="0"/>
          </a:p>
          <a:p>
            <a:pPr eaLnBrk="1" hangingPunct="1">
              <a:lnSpc>
                <a:spcPct val="90000"/>
              </a:lnSpc>
            </a:pPr>
            <a:endParaRPr lang="ru-RU" sz="2400" dirty="0" smtClean="0"/>
          </a:p>
        </p:txBody>
      </p:sp>
      <p:pic>
        <p:nvPicPr>
          <p:cNvPr id="205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7601" y="4695568"/>
            <a:ext cx="1693740" cy="19098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а ынженер з охорони працы"/>
          <p:cNvPicPr>
            <a:picLocks noChangeAspect="1" noChangeArrowheads="1"/>
          </p:cNvPicPr>
          <p:nvPr/>
        </p:nvPicPr>
        <p:blipFill rotWithShape="1">
          <a:blip r:embed="rId3">
            <a:extLst>
              <a:ext uri="{28A0092B-C50C-407E-A947-70E740481C1C}">
                <a14:useLocalDpi xmlns:a14="http://schemas.microsoft.com/office/drawing/2010/main" val="0"/>
              </a:ext>
            </a:extLst>
          </a:blip>
          <a:srcRect l="28041" r="30309"/>
          <a:stretch/>
        </p:blipFill>
        <p:spPr bwMode="auto">
          <a:xfrm>
            <a:off x="10538941" y="2547026"/>
            <a:ext cx="1422400" cy="17545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картинка ынженер з охорони прац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7506" y="260647"/>
            <a:ext cx="1413835" cy="185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959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descr="значок докладчика">
            <a:extLst>
              <a:ext uri="{FF2B5EF4-FFF2-40B4-BE49-F238E27FC236}">
                <a16:creationId xmlns:a16="http://schemas.microsoft.com/office/drawing/2014/main" xmlns="" id="{A71D0101-1B2D-4ADD-B887-8C328798A512}"/>
              </a:ext>
            </a:extLst>
          </p:cNvPr>
          <p:cNvGrpSpPr/>
          <p:nvPr/>
        </p:nvGrpSpPr>
        <p:grpSpPr>
          <a:xfrm>
            <a:off x="11107784" y="234055"/>
            <a:ext cx="838200" cy="628650"/>
            <a:chOff x="1257300" y="7426325"/>
            <a:chExt cx="628650" cy="628650"/>
          </a:xfrm>
        </p:grpSpPr>
        <p:sp>
          <p:nvSpPr>
            <p:cNvPr id="5" name="Овал 175">
              <a:extLst>
                <a:ext uri="{FF2B5EF4-FFF2-40B4-BE49-F238E27FC236}">
                  <a16:creationId xmlns:a16="http://schemas.microsoft.com/office/drawing/2014/main" xmlns="" id="{B1C7585C-B502-4220-8CB3-8DBAE4772390}"/>
                </a:ext>
              </a:extLst>
            </p:cNvPr>
            <p:cNvSpPr>
              <a:spLocks noChangeArrowheads="1"/>
            </p:cNvSpPr>
            <p:nvPr/>
          </p:nvSpPr>
          <p:spPr bwMode="auto">
            <a:xfrm>
              <a:off x="1257300" y="7426325"/>
              <a:ext cx="628650" cy="628650"/>
            </a:xfrm>
            <a:prstGeom prst="ellipse">
              <a:avLst/>
            </a:prstGeom>
            <a:solidFill>
              <a:srgbClr val="FFFFFF"/>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rgbClr val="999999"/>
                </a:solidFill>
                <a:effectLst/>
                <a:uLnTx/>
                <a:uFillTx/>
                <a:latin typeface="Times New Roman"/>
                <a:ea typeface="+mn-ea"/>
                <a:cs typeface="+mn-cs"/>
              </a:endParaRPr>
            </a:p>
          </p:txBody>
        </p:sp>
        <p:sp>
          <p:nvSpPr>
            <p:cNvPr id="6" name="Полилиния 184">
              <a:extLst>
                <a:ext uri="{FF2B5EF4-FFF2-40B4-BE49-F238E27FC236}">
                  <a16:creationId xmlns:a16="http://schemas.microsoft.com/office/drawing/2014/main" xmlns="" id="{601CA39E-E609-410D-A437-E2CFA84C49D5}"/>
                </a:ext>
              </a:extLst>
            </p:cNvPr>
            <p:cNvSpPr>
              <a:spLocks noEditPoints="1"/>
            </p:cNvSpPr>
            <p:nvPr/>
          </p:nvSpPr>
          <p:spPr bwMode="auto">
            <a:xfrm>
              <a:off x="1346200" y="7515225"/>
              <a:ext cx="450850" cy="450850"/>
            </a:xfrm>
            <a:custGeom>
              <a:avLst/>
              <a:gdLst>
                <a:gd name="T0" fmla="*/ 50 w 142"/>
                <a:gd name="T1" fmla="*/ 18 h 142"/>
                <a:gd name="T2" fmla="*/ 14 w 142"/>
                <a:gd name="T3" fmla="*/ 18 h 142"/>
                <a:gd name="T4" fmla="*/ 32 w 142"/>
                <a:gd name="T5" fmla="*/ 4 h 142"/>
                <a:gd name="T6" fmla="*/ 32 w 142"/>
                <a:gd name="T7" fmla="*/ 32 h 142"/>
                <a:gd name="T8" fmla="*/ 32 w 142"/>
                <a:gd name="T9" fmla="*/ 4 h 142"/>
                <a:gd name="T10" fmla="*/ 62 w 142"/>
                <a:gd name="T11" fmla="*/ 18 h 142"/>
                <a:gd name="T12" fmla="*/ 60 w 142"/>
                <a:gd name="T13" fmla="*/ 32 h 142"/>
                <a:gd name="T14" fmla="*/ 21 w 142"/>
                <a:gd name="T15" fmla="*/ 39 h 142"/>
                <a:gd name="T16" fmla="*/ 0 w 142"/>
                <a:gd name="T17" fmla="*/ 98 h 142"/>
                <a:gd name="T18" fmla="*/ 14 w 142"/>
                <a:gd name="T19" fmla="*/ 132 h 142"/>
                <a:gd name="T20" fmla="*/ 40 w 142"/>
                <a:gd name="T21" fmla="*/ 142 h 142"/>
                <a:gd name="T22" fmla="*/ 50 w 142"/>
                <a:gd name="T23" fmla="*/ 57 h 142"/>
                <a:gd name="T24" fmla="*/ 60 w 142"/>
                <a:gd name="T25" fmla="*/ 101 h 142"/>
                <a:gd name="T26" fmla="*/ 96 w 142"/>
                <a:gd name="T27" fmla="*/ 133 h 142"/>
                <a:gd name="T28" fmla="*/ 76 w 142"/>
                <a:gd name="T29" fmla="*/ 142 h 142"/>
                <a:gd name="T30" fmla="*/ 80 w 142"/>
                <a:gd name="T31" fmla="*/ 137 h 142"/>
                <a:gd name="T32" fmla="*/ 96 w 142"/>
                <a:gd name="T33" fmla="*/ 142 h 142"/>
                <a:gd name="T34" fmla="*/ 101 w 142"/>
                <a:gd name="T35" fmla="*/ 137 h 142"/>
                <a:gd name="T36" fmla="*/ 117 w 142"/>
                <a:gd name="T37" fmla="*/ 142 h 142"/>
                <a:gd name="T38" fmla="*/ 122 w 142"/>
                <a:gd name="T39" fmla="*/ 133 h 142"/>
                <a:gd name="T40" fmla="*/ 101 w 142"/>
                <a:gd name="T41" fmla="*/ 101 h 142"/>
                <a:gd name="T42" fmla="*/ 138 w 142"/>
                <a:gd name="T43" fmla="*/ 32 h 142"/>
                <a:gd name="T44" fmla="*/ 135 w 142"/>
                <a:gd name="T45" fmla="*/ 18 h 142"/>
                <a:gd name="T46" fmla="*/ 46 w 142"/>
                <a:gd name="T47" fmla="*/ 132 h 142"/>
                <a:gd name="T48" fmla="*/ 34 w 142"/>
                <a:gd name="T49" fmla="*/ 138 h 142"/>
                <a:gd name="T50" fmla="*/ 30 w 142"/>
                <a:gd name="T51" fmla="*/ 110 h 142"/>
                <a:gd name="T52" fmla="*/ 24 w 142"/>
                <a:gd name="T53" fmla="*/ 138 h 142"/>
                <a:gd name="T54" fmla="*/ 18 w 142"/>
                <a:gd name="T55" fmla="*/ 69 h 142"/>
                <a:gd name="T56" fmla="*/ 14 w 142"/>
                <a:gd name="T57" fmla="*/ 94 h 142"/>
                <a:gd name="T58" fmla="*/ 5 w 142"/>
                <a:gd name="T59" fmla="*/ 59 h 142"/>
                <a:gd name="T60" fmla="*/ 83 w 142"/>
                <a:gd name="T61" fmla="*/ 43 h 142"/>
                <a:gd name="T62" fmla="*/ 83 w 142"/>
                <a:gd name="T63" fmla="*/ 53 h 142"/>
                <a:gd name="T64" fmla="*/ 133 w 142"/>
                <a:gd name="T65" fmla="*/ 96 h 142"/>
                <a:gd name="T66" fmla="*/ 64 w 142"/>
                <a:gd name="T67" fmla="*/ 57 h 142"/>
                <a:gd name="T68" fmla="*/ 92 w 142"/>
                <a:gd name="T69" fmla="*/ 48 h 142"/>
                <a:gd name="T70" fmla="*/ 64 w 142"/>
                <a:gd name="T71" fmla="*/ 39 h 142"/>
                <a:gd name="T72" fmla="*/ 133 w 142"/>
                <a:gd name="T73" fmla="*/ 32 h 142"/>
                <a:gd name="T74" fmla="*/ 135 w 142"/>
                <a:gd name="T75" fmla="*/ 27 h 142"/>
                <a:gd name="T76" fmla="*/ 60 w 142"/>
                <a:gd name="T77" fmla="*/ 25 h 142"/>
                <a:gd name="T78" fmla="*/ 135 w 142"/>
                <a:gd name="T79" fmla="*/ 23 h 142"/>
                <a:gd name="T80" fmla="*/ 135 w 142"/>
                <a:gd name="T81" fmla="*/ 27 h 142"/>
                <a:gd name="T82" fmla="*/ 96 w 142"/>
                <a:gd name="T83" fmla="*/ 70 h 142"/>
                <a:gd name="T84" fmla="*/ 118 w 142"/>
                <a:gd name="T85" fmla="*/ 66 h 142"/>
                <a:gd name="T86" fmla="*/ 115 w 142"/>
                <a:gd name="T87" fmla="*/ 62 h 142"/>
                <a:gd name="T88" fmla="*/ 126 w 142"/>
                <a:gd name="T89" fmla="*/ 73 h 142"/>
                <a:gd name="T90" fmla="*/ 122 w 142"/>
                <a:gd name="T91" fmla="*/ 70 h 142"/>
                <a:gd name="T92" fmla="*/ 96 w 142"/>
                <a:gd name="T93" fmla="*/ 77 h 142"/>
                <a:gd name="T94" fmla="*/ 81 w 142"/>
                <a:gd name="T95" fmla="*/ 8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32" y="37"/>
                  </a:moveTo>
                  <a:cubicBezTo>
                    <a:pt x="42" y="37"/>
                    <a:pt x="50" y="28"/>
                    <a:pt x="50" y="18"/>
                  </a:cubicBezTo>
                  <a:cubicBezTo>
                    <a:pt x="50" y="8"/>
                    <a:pt x="42" y="0"/>
                    <a:pt x="32" y="0"/>
                  </a:cubicBezTo>
                  <a:cubicBezTo>
                    <a:pt x="22" y="0"/>
                    <a:pt x="14" y="8"/>
                    <a:pt x="14" y="18"/>
                  </a:cubicBezTo>
                  <a:cubicBezTo>
                    <a:pt x="14" y="28"/>
                    <a:pt x="22" y="37"/>
                    <a:pt x="32" y="37"/>
                  </a:cubicBezTo>
                  <a:close/>
                  <a:moveTo>
                    <a:pt x="32" y="4"/>
                  </a:moveTo>
                  <a:cubicBezTo>
                    <a:pt x="40" y="4"/>
                    <a:pt x="46" y="11"/>
                    <a:pt x="46" y="18"/>
                  </a:cubicBezTo>
                  <a:cubicBezTo>
                    <a:pt x="46" y="26"/>
                    <a:pt x="40" y="32"/>
                    <a:pt x="32" y="32"/>
                  </a:cubicBezTo>
                  <a:cubicBezTo>
                    <a:pt x="24" y="32"/>
                    <a:pt x="18" y="26"/>
                    <a:pt x="18" y="18"/>
                  </a:cubicBezTo>
                  <a:cubicBezTo>
                    <a:pt x="18" y="11"/>
                    <a:pt x="24" y="4"/>
                    <a:pt x="32" y="4"/>
                  </a:cubicBezTo>
                  <a:close/>
                  <a:moveTo>
                    <a:pt x="135" y="18"/>
                  </a:moveTo>
                  <a:cubicBezTo>
                    <a:pt x="62" y="18"/>
                    <a:pt x="62" y="18"/>
                    <a:pt x="62" y="18"/>
                  </a:cubicBezTo>
                  <a:cubicBezTo>
                    <a:pt x="58" y="18"/>
                    <a:pt x="55" y="21"/>
                    <a:pt x="55" y="25"/>
                  </a:cubicBezTo>
                  <a:cubicBezTo>
                    <a:pt x="55" y="28"/>
                    <a:pt x="57" y="31"/>
                    <a:pt x="60" y="32"/>
                  </a:cubicBezTo>
                  <a:cubicBezTo>
                    <a:pt x="60" y="39"/>
                    <a:pt x="60" y="39"/>
                    <a:pt x="60" y="39"/>
                  </a:cubicBezTo>
                  <a:cubicBezTo>
                    <a:pt x="21" y="39"/>
                    <a:pt x="21" y="39"/>
                    <a:pt x="21" y="39"/>
                  </a:cubicBezTo>
                  <a:cubicBezTo>
                    <a:pt x="9" y="39"/>
                    <a:pt x="0" y="48"/>
                    <a:pt x="0" y="59"/>
                  </a:cubicBezTo>
                  <a:cubicBezTo>
                    <a:pt x="0" y="98"/>
                    <a:pt x="0" y="98"/>
                    <a:pt x="0" y="98"/>
                  </a:cubicBezTo>
                  <a:cubicBezTo>
                    <a:pt x="14" y="98"/>
                    <a:pt x="14" y="98"/>
                    <a:pt x="14" y="98"/>
                  </a:cubicBezTo>
                  <a:cubicBezTo>
                    <a:pt x="14" y="132"/>
                    <a:pt x="14" y="132"/>
                    <a:pt x="14" y="132"/>
                  </a:cubicBezTo>
                  <a:cubicBezTo>
                    <a:pt x="14" y="137"/>
                    <a:pt x="18" y="142"/>
                    <a:pt x="24" y="142"/>
                  </a:cubicBezTo>
                  <a:cubicBezTo>
                    <a:pt x="40" y="142"/>
                    <a:pt x="40" y="142"/>
                    <a:pt x="40" y="142"/>
                  </a:cubicBezTo>
                  <a:cubicBezTo>
                    <a:pt x="46" y="142"/>
                    <a:pt x="50" y="137"/>
                    <a:pt x="50" y="132"/>
                  </a:cubicBezTo>
                  <a:cubicBezTo>
                    <a:pt x="50" y="57"/>
                    <a:pt x="50" y="57"/>
                    <a:pt x="50" y="57"/>
                  </a:cubicBezTo>
                  <a:cubicBezTo>
                    <a:pt x="60" y="57"/>
                    <a:pt x="60" y="57"/>
                    <a:pt x="60" y="57"/>
                  </a:cubicBezTo>
                  <a:cubicBezTo>
                    <a:pt x="60" y="101"/>
                    <a:pt x="60" y="101"/>
                    <a:pt x="60" y="101"/>
                  </a:cubicBezTo>
                  <a:cubicBezTo>
                    <a:pt x="96" y="101"/>
                    <a:pt x="96" y="101"/>
                    <a:pt x="96" y="101"/>
                  </a:cubicBezTo>
                  <a:cubicBezTo>
                    <a:pt x="96" y="133"/>
                    <a:pt x="96" y="133"/>
                    <a:pt x="96" y="133"/>
                  </a:cubicBezTo>
                  <a:cubicBezTo>
                    <a:pt x="76" y="133"/>
                    <a:pt x="76" y="133"/>
                    <a:pt x="76" y="133"/>
                  </a:cubicBezTo>
                  <a:cubicBezTo>
                    <a:pt x="76" y="142"/>
                    <a:pt x="76" y="142"/>
                    <a:pt x="76" y="142"/>
                  </a:cubicBezTo>
                  <a:cubicBezTo>
                    <a:pt x="80" y="142"/>
                    <a:pt x="80" y="142"/>
                    <a:pt x="80" y="142"/>
                  </a:cubicBezTo>
                  <a:cubicBezTo>
                    <a:pt x="80" y="137"/>
                    <a:pt x="80" y="137"/>
                    <a:pt x="80" y="137"/>
                  </a:cubicBezTo>
                  <a:cubicBezTo>
                    <a:pt x="96" y="137"/>
                    <a:pt x="96" y="137"/>
                    <a:pt x="96" y="137"/>
                  </a:cubicBezTo>
                  <a:cubicBezTo>
                    <a:pt x="96" y="142"/>
                    <a:pt x="96" y="142"/>
                    <a:pt x="96" y="142"/>
                  </a:cubicBezTo>
                  <a:cubicBezTo>
                    <a:pt x="101" y="142"/>
                    <a:pt x="101" y="142"/>
                    <a:pt x="101" y="142"/>
                  </a:cubicBezTo>
                  <a:cubicBezTo>
                    <a:pt x="101" y="137"/>
                    <a:pt x="101" y="137"/>
                    <a:pt x="101" y="137"/>
                  </a:cubicBezTo>
                  <a:cubicBezTo>
                    <a:pt x="117" y="137"/>
                    <a:pt x="117" y="137"/>
                    <a:pt x="117" y="137"/>
                  </a:cubicBezTo>
                  <a:cubicBezTo>
                    <a:pt x="117" y="142"/>
                    <a:pt x="117" y="142"/>
                    <a:pt x="117" y="142"/>
                  </a:cubicBezTo>
                  <a:cubicBezTo>
                    <a:pt x="122" y="142"/>
                    <a:pt x="122" y="142"/>
                    <a:pt x="122" y="142"/>
                  </a:cubicBezTo>
                  <a:cubicBezTo>
                    <a:pt x="122" y="133"/>
                    <a:pt x="122" y="133"/>
                    <a:pt x="122" y="133"/>
                  </a:cubicBezTo>
                  <a:cubicBezTo>
                    <a:pt x="101" y="133"/>
                    <a:pt x="101" y="133"/>
                    <a:pt x="101" y="133"/>
                  </a:cubicBezTo>
                  <a:cubicBezTo>
                    <a:pt x="101" y="101"/>
                    <a:pt x="101" y="101"/>
                    <a:pt x="101" y="101"/>
                  </a:cubicBezTo>
                  <a:cubicBezTo>
                    <a:pt x="138" y="101"/>
                    <a:pt x="138" y="101"/>
                    <a:pt x="138" y="101"/>
                  </a:cubicBezTo>
                  <a:cubicBezTo>
                    <a:pt x="138" y="32"/>
                    <a:pt x="138" y="32"/>
                    <a:pt x="138" y="32"/>
                  </a:cubicBezTo>
                  <a:cubicBezTo>
                    <a:pt x="140" y="31"/>
                    <a:pt x="142" y="28"/>
                    <a:pt x="142" y="25"/>
                  </a:cubicBezTo>
                  <a:cubicBezTo>
                    <a:pt x="142" y="21"/>
                    <a:pt x="139" y="18"/>
                    <a:pt x="135" y="18"/>
                  </a:cubicBezTo>
                  <a:close/>
                  <a:moveTo>
                    <a:pt x="46" y="53"/>
                  </a:moveTo>
                  <a:cubicBezTo>
                    <a:pt x="46" y="132"/>
                    <a:pt x="46" y="132"/>
                    <a:pt x="46" y="132"/>
                  </a:cubicBezTo>
                  <a:cubicBezTo>
                    <a:pt x="46" y="135"/>
                    <a:pt x="43" y="138"/>
                    <a:pt x="40" y="138"/>
                  </a:cubicBezTo>
                  <a:cubicBezTo>
                    <a:pt x="34" y="138"/>
                    <a:pt x="34" y="138"/>
                    <a:pt x="34" y="138"/>
                  </a:cubicBezTo>
                  <a:cubicBezTo>
                    <a:pt x="34" y="110"/>
                    <a:pt x="34" y="110"/>
                    <a:pt x="34" y="110"/>
                  </a:cubicBezTo>
                  <a:cubicBezTo>
                    <a:pt x="30" y="110"/>
                    <a:pt x="30" y="110"/>
                    <a:pt x="30" y="110"/>
                  </a:cubicBezTo>
                  <a:cubicBezTo>
                    <a:pt x="30" y="138"/>
                    <a:pt x="30" y="138"/>
                    <a:pt x="30" y="138"/>
                  </a:cubicBezTo>
                  <a:cubicBezTo>
                    <a:pt x="24" y="138"/>
                    <a:pt x="24" y="138"/>
                    <a:pt x="24" y="138"/>
                  </a:cubicBezTo>
                  <a:cubicBezTo>
                    <a:pt x="21" y="138"/>
                    <a:pt x="18" y="135"/>
                    <a:pt x="18" y="132"/>
                  </a:cubicBezTo>
                  <a:cubicBezTo>
                    <a:pt x="18" y="69"/>
                    <a:pt x="18" y="69"/>
                    <a:pt x="18" y="69"/>
                  </a:cubicBezTo>
                  <a:cubicBezTo>
                    <a:pt x="14" y="69"/>
                    <a:pt x="14" y="69"/>
                    <a:pt x="14" y="69"/>
                  </a:cubicBezTo>
                  <a:cubicBezTo>
                    <a:pt x="14" y="94"/>
                    <a:pt x="14" y="94"/>
                    <a:pt x="14" y="94"/>
                  </a:cubicBezTo>
                  <a:cubicBezTo>
                    <a:pt x="5" y="94"/>
                    <a:pt x="5" y="94"/>
                    <a:pt x="5" y="94"/>
                  </a:cubicBezTo>
                  <a:cubicBezTo>
                    <a:pt x="5" y="59"/>
                    <a:pt x="5" y="59"/>
                    <a:pt x="5" y="59"/>
                  </a:cubicBezTo>
                  <a:cubicBezTo>
                    <a:pt x="5" y="51"/>
                    <a:pt x="12" y="43"/>
                    <a:pt x="21" y="43"/>
                  </a:cubicBezTo>
                  <a:cubicBezTo>
                    <a:pt x="83" y="43"/>
                    <a:pt x="83" y="43"/>
                    <a:pt x="83" y="43"/>
                  </a:cubicBezTo>
                  <a:cubicBezTo>
                    <a:pt x="85" y="43"/>
                    <a:pt x="87" y="45"/>
                    <a:pt x="87" y="48"/>
                  </a:cubicBezTo>
                  <a:cubicBezTo>
                    <a:pt x="87" y="51"/>
                    <a:pt x="85" y="53"/>
                    <a:pt x="83" y="53"/>
                  </a:cubicBezTo>
                  <a:cubicBezTo>
                    <a:pt x="46" y="53"/>
                    <a:pt x="46" y="53"/>
                    <a:pt x="46" y="53"/>
                  </a:cubicBezTo>
                  <a:close/>
                  <a:moveTo>
                    <a:pt x="133" y="96"/>
                  </a:moveTo>
                  <a:cubicBezTo>
                    <a:pt x="64" y="96"/>
                    <a:pt x="64" y="96"/>
                    <a:pt x="64" y="96"/>
                  </a:cubicBezTo>
                  <a:cubicBezTo>
                    <a:pt x="64" y="57"/>
                    <a:pt x="64" y="57"/>
                    <a:pt x="64" y="57"/>
                  </a:cubicBezTo>
                  <a:cubicBezTo>
                    <a:pt x="83" y="57"/>
                    <a:pt x="83" y="57"/>
                    <a:pt x="83" y="57"/>
                  </a:cubicBezTo>
                  <a:cubicBezTo>
                    <a:pt x="88" y="57"/>
                    <a:pt x="92" y="53"/>
                    <a:pt x="92" y="48"/>
                  </a:cubicBezTo>
                  <a:cubicBezTo>
                    <a:pt x="92" y="43"/>
                    <a:pt x="88" y="39"/>
                    <a:pt x="83" y="39"/>
                  </a:cubicBezTo>
                  <a:cubicBezTo>
                    <a:pt x="64" y="39"/>
                    <a:pt x="64" y="39"/>
                    <a:pt x="64" y="39"/>
                  </a:cubicBezTo>
                  <a:cubicBezTo>
                    <a:pt x="64" y="32"/>
                    <a:pt x="64" y="32"/>
                    <a:pt x="64" y="32"/>
                  </a:cubicBezTo>
                  <a:cubicBezTo>
                    <a:pt x="133" y="32"/>
                    <a:pt x="133" y="32"/>
                    <a:pt x="133" y="32"/>
                  </a:cubicBezTo>
                  <a:cubicBezTo>
                    <a:pt x="133" y="96"/>
                    <a:pt x="133" y="96"/>
                    <a:pt x="133" y="96"/>
                  </a:cubicBezTo>
                  <a:close/>
                  <a:moveTo>
                    <a:pt x="135" y="27"/>
                  </a:moveTo>
                  <a:cubicBezTo>
                    <a:pt x="62" y="27"/>
                    <a:pt x="62" y="27"/>
                    <a:pt x="62" y="27"/>
                  </a:cubicBezTo>
                  <a:cubicBezTo>
                    <a:pt x="61" y="27"/>
                    <a:pt x="60" y="26"/>
                    <a:pt x="60" y="25"/>
                  </a:cubicBezTo>
                  <a:cubicBezTo>
                    <a:pt x="60" y="24"/>
                    <a:pt x="61" y="23"/>
                    <a:pt x="62" y="23"/>
                  </a:cubicBezTo>
                  <a:cubicBezTo>
                    <a:pt x="135" y="23"/>
                    <a:pt x="135" y="23"/>
                    <a:pt x="135" y="23"/>
                  </a:cubicBezTo>
                  <a:cubicBezTo>
                    <a:pt x="137" y="23"/>
                    <a:pt x="138" y="24"/>
                    <a:pt x="138" y="25"/>
                  </a:cubicBezTo>
                  <a:cubicBezTo>
                    <a:pt x="138" y="26"/>
                    <a:pt x="137" y="27"/>
                    <a:pt x="135" y="27"/>
                  </a:cubicBezTo>
                  <a:close/>
                  <a:moveTo>
                    <a:pt x="81" y="85"/>
                  </a:moveTo>
                  <a:cubicBezTo>
                    <a:pt x="96" y="70"/>
                    <a:pt x="96" y="70"/>
                    <a:pt x="96" y="70"/>
                  </a:cubicBezTo>
                  <a:cubicBezTo>
                    <a:pt x="105" y="79"/>
                    <a:pt x="105" y="79"/>
                    <a:pt x="105" y="79"/>
                  </a:cubicBezTo>
                  <a:cubicBezTo>
                    <a:pt x="118" y="66"/>
                    <a:pt x="118" y="66"/>
                    <a:pt x="118" y="66"/>
                  </a:cubicBezTo>
                  <a:cubicBezTo>
                    <a:pt x="115" y="66"/>
                    <a:pt x="115" y="66"/>
                    <a:pt x="115" y="66"/>
                  </a:cubicBezTo>
                  <a:cubicBezTo>
                    <a:pt x="115" y="62"/>
                    <a:pt x="115" y="62"/>
                    <a:pt x="115" y="62"/>
                  </a:cubicBezTo>
                  <a:cubicBezTo>
                    <a:pt x="126" y="62"/>
                    <a:pt x="126" y="62"/>
                    <a:pt x="126" y="62"/>
                  </a:cubicBezTo>
                  <a:cubicBezTo>
                    <a:pt x="126" y="73"/>
                    <a:pt x="126" y="73"/>
                    <a:pt x="126" y="73"/>
                  </a:cubicBezTo>
                  <a:cubicBezTo>
                    <a:pt x="122" y="73"/>
                    <a:pt x="122" y="73"/>
                    <a:pt x="122" y="73"/>
                  </a:cubicBezTo>
                  <a:cubicBezTo>
                    <a:pt x="122" y="70"/>
                    <a:pt x="122" y="70"/>
                    <a:pt x="122" y="70"/>
                  </a:cubicBezTo>
                  <a:cubicBezTo>
                    <a:pt x="105" y="86"/>
                    <a:pt x="105" y="86"/>
                    <a:pt x="105" y="86"/>
                  </a:cubicBezTo>
                  <a:cubicBezTo>
                    <a:pt x="96" y="77"/>
                    <a:pt x="96" y="77"/>
                    <a:pt x="96" y="77"/>
                  </a:cubicBezTo>
                  <a:cubicBezTo>
                    <a:pt x="84" y="89"/>
                    <a:pt x="84" y="89"/>
                    <a:pt x="84" y="89"/>
                  </a:cubicBezTo>
                  <a:lnTo>
                    <a:pt x="81" y="85"/>
                  </a:lnTo>
                  <a:close/>
                </a:path>
              </a:pathLst>
            </a:custGeom>
            <a:solidFill>
              <a:srgbClr val="000000">
                <a:alpha val="50000"/>
              </a:srgbClr>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rgbClr val="999999"/>
                </a:solidFill>
                <a:effectLst/>
                <a:uLnTx/>
                <a:uFillTx/>
                <a:latin typeface="Times New Roman"/>
                <a:ea typeface="+mn-ea"/>
                <a:cs typeface="+mn-cs"/>
              </a:endParaRPr>
            </a:p>
          </p:txBody>
        </p:sp>
      </p:grpSp>
      <p:sp>
        <p:nvSpPr>
          <p:cNvPr id="9" name="Прямокутник 8"/>
          <p:cNvSpPr/>
          <p:nvPr/>
        </p:nvSpPr>
        <p:spPr>
          <a:xfrm>
            <a:off x="559650" y="352431"/>
            <a:ext cx="4890277" cy="1446550"/>
          </a:xfrm>
          <a:prstGeom prst="rect">
            <a:avLst/>
          </a:prstGeom>
          <a:noFill/>
        </p:spPr>
        <p:txBody>
          <a:bodyPr wrap="square" lIns="91440" tIns="45720" rIns="91440" bIns="45720">
            <a:spAutoFit/>
          </a:bodyPr>
          <a:lstStyle/>
          <a:p>
            <a:pPr algn="ctr"/>
            <a:r>
              <a:rPr lang="uk-UA"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Запрошую до співпраці!</a:t>
            </a:r>
            <a:endParaRPr lang="uk-UA"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36" y="3249754"/>
            <a:ext cx="6623932" cy="2803786"/>
          </a:xfrm>
          <a:prstGeom prst="rect">
            <a:avLst/>
          </a:prstGeom>
        </p:spPr>
      </p:pic>
      <p:sp>
        <p:nvSpPr>
          <p:cNvPr id="11" name="TextBox 10"/>
          <p:cNvSpPr txBox="1"/>
          <p:nvPr/>
        </p:nvSpPr>
        <p:spPr>
          <a:xfrm>
            <a:off x="7666518" y="5653431"/>
            <a:ext cx="4088347" cy="800219"/>
          </a:xfrm>
          <a:prstGeom prst="rect">
            <a:avLst/>
          </a:prstGeom>
          <a:noFill/>
        </p:spPr>
        <p:txBody>
          <a:bodyPr wrap="square" rtlCol="0">
            <a:spAutoFit/>
          </a:bodyPr>
          <a:lstStyle/>
          <a:p>
            <a:r>
              <a:rPr lang="en-US" sz="2800" dirty="0" smtClean="0"/>
              <a:t>aluona2603@gmail.com</a:t>
            </a:r>
          </a:p>
          <a:p>
            <a:endParaRPr lang="uk-UA" dirty="0"/>
          </a:p>
        </p:txBody>
      </p:sp>
      <p:sp>
        <p:nvSpPr>
          <p:cNvPr id="2" name="Прямокутник 1"/>
          <p:cNvSpPr/>
          <p:nvPr/>
        </p:nvSpPr>
        <p:spPr>
          <a:xfrm>
            <a:off x="7425559" y="3150374"/>
            <a:ext cx="4719059" cy="1211614"/>
          </a:xfrm>
          <a:prstGeom prst="rect">
            <a:avLst/>
          </a:prstGeom>
        </p:spPr>
        <p:txBody>
          <a:bodyPr wrap="square">
            <a:spAutoFit/>
          </a:bodyPr>
          <a:lstStyle/>
          <a:p>
            <a:pPr>
              <a:lnSpc>
                <a:spcPct val="115000"/>
              </a:lnSpc>
              <a:spcAft>
                <a:spcPts val="1000"/>
              </a:spcAft>
            </a:pPr>
            <a:r>
              <a:rPr lang="uk-UA" sz="2800" b="1" i="1" dirty="0" err="1" smtClean="0">
                <a:latin typeface="Calibri" panose="020F0502020204030204" pitchFamily="34" charset="0"/>
                <a:ea typeface="Calibri" panose="020F0502020204030204" pitchFamily="34" charset="0"/>
                <a:cs typeface="Times New Roman" panose="02020603050405020304" pitchFamily="18" charset="0"/>
              </a:rPr>
              <a:t>Дідик</a:t>
            </a:r>
            <a:r>
              <a:rPr lang="uk-UA" sz="2800" b="1" i="1" dirty="0" smtClean="0">
                <a:latin typeface="Calibri" panose="020F0502020204030204" pitchFamily="34" charset="0"/>
                <a:ea typeface="Calibri" panose="020F0502020204030204" pitchFamily="34" charset="0"/>
                <a:cs typeface="Times New Roman" panose="02020603050405020304" pitchFamily="18" charset="0"/>
              </a:rPr>
              <a:t> </a:t>
            </a:r>
            <a:r>
              <a:rPr lang="uk-UA" sz="2800" b="1" i="1" dirty="0" err="1" smtClean="0">
                <a:latin typeface="Calibri" panose="020F0502020204030204" pitchFamily="34" charset="0"/>
                <a:ea typeface="Calibri" panose="020F0502020204030204" pitchFamily="34" charset="0"/>
                <a:cs typeface="Times New Roman" panose="02020603050405020304" pitchFamily="18" charset="0"/>
              </a:rPr>
              <a:t>Альона</a:t>
            </a:r>
            <a:r>
              <a:rPr lang="uk-UA" sz="2800" b="1" i="1" dirty="0" smtClean="0">
                <a:latin typeface="Calibri" panose="020F0502020204030204" pitchFamily="34" charset="0"/>
                <a:ea typeface="Calibri" panose="020F0502020204030204" pitchFamily="34" charset="0"/>
                <a:cs typeface="Times New Roman" panose="02020603050405020304" pitchFamily="18" charset="0"/>
              </a:rPr>
              <a:t> Петрівна</a:t>
            </a:r>
          </a:p>
          <a:p>
            <a:pPr>
              <a:lnSpc>
                <a:spcPct val="115000"/>
              </a:lnSpc>
              <a:spcAft>
                <a:spcPts val="1000"/>
              </a:spcAft>
            </a:pPr>
            <a:r>
              <a:rPr lang="uk-UA" sz="2800" b="1" i="1" dirty="0" smtClean="0">
                <a:latin typeface="Calibri" panose="020F0502020204030204" pitchFamily="34" charset="0"/>
                <a:ea typeface="Calibri" panose="020F0502020204030204" pitchFamily="34" charset="0"/>
                <a:cs typeface="Times New Roman" panose="02020603050405020304" pitchFamily="18" charset="0"/>
              </a:rPr>
              <a:t>Консультант ЦПРПП ВМР </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кутник 2"/>
          <p:cNvSpPr/>
          <p:nvPr/>
        </p:nvSpPr>
        <p:spPr>
          <a:xfrm>
            <a:off x="8053084" y="5037879"/>
            <a:ext cx="3315216" cy="480131"/>
          </a:xfrm>
          <a:prstGeom prst="rect">
            <a:avLst/>
          </a:prstGeom>
        </p:spPr>
        <p:txBody>
          <a:bodyPr wrap="square">
            <a:spAutoFit/>
          </a:bodyPr>
          <a:lstStyle/>
          <a:p>
            <a:pPr marL="0" marR="0" lvl="0" indent="0" defTabSz="914400" eaLnBrk="0" fontAlgn="auto" latinLnBrk="0" hangingPunct="0">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solidFill>
                  <a:srgbClr val="072F67"/>
                </a:solidFill>
                <a:effectLst/>
                <a:uLnTx/>
                <a:uFillTx/>
              </a:rPr>
              <a:t>(</a:t>
            </a:r>
            <a:r>
              <a:rPr kumimoji="0" lang="en-GB" sz="2800" b="1" i="0" u="none" strike="noStrike" kern="0" cap="none" spc="0" normalizeH="0" baseline="0" noProof="0" dirty="0" smtClean="0">
                <a:ln>
                  <a:noFill/>
                </a:ln>
                <a:solidFill>
                  <a:srgbClr val="072F67"/>
                </a:solidFill>
                <a:effectLst/>
                <a:uLnTx/>
                <a:uFillTx/>
              </a:rPr>
              <a:t>0</a:t>
            </a:r>
            <a:r>
              <a:rPr kumimoji="0" lang="uk-UA" sz="2800" b="1" i="0" u="none" strike="noStrike" kern="0" cap="none" spc="0" normalizeH="0" baseline="0" noProof="0" dirty="0" smtClean="0">
                <a:ln>
                  <a:noFill/>
                </a:ln>
                <a:solidFill>
                  <a:srgbClr val="072F67"/>
                </a:solidFill>
                <a:effectLst/>
                <a:uLnTx/>
                <a:uFillTx/>
              </a:rPr>
              <a:t>67</a:t>
            </a:r>
            <a:r>
              <a:rPr kumimoji="0" lang="en-GB" sz="2800" b="1" i="0" u="none" strike="noStrike" kern="0" cap="none" spc="0" normalizeH="0" baseline="0" noProof="0" dirty="0" smtClean="0">
                <a:ln>
                  <a:noFill/>
                </a:ln>
                <a:solidFill>
                  <a:srgbClr val="072F67"/>
                </a:solidFill>
                <a:effectLst/>
                <a:uLnTx/>
                <a:uFillTx/>
              </a:rPr>
              <a:t>)</a:t>
            </a:r>
            <a:r>
              <a:rPr kumimoji="0" lang="uk-UA" sz="2800" b="1" i="0" u="none" strike="noStrike" kern="0" cap="none" spc="0" normalizeH="0" baseline="0" noProof="0" dirty="0" smtClean="0">
                <a:ln>
                  <a:noFill/>
                </a:ln>
                <a:solidFill>
                  <a:srgbClr val="072F67"/>
                </a:solidFill>
                <a:effectLst/>
                <a:uLnTx/>
                <a:uFillTx/>
              </a:rPr>
              <a:t> 858</a:t>
            </a:r>
            <a:r>
              <a:rPr kumimoji="0" lang="en-GB" sz="2800" b="1" i="0" u="none" strike="noStrike" kern="0" cap="none" spc="0" normalizeH="0" baseline="0" noProof="0" dirty="0" smtClean="0">
                <a:ln>
                  <a:noFill/>
                </a:ln>
                <a:solidFill>
                  <a:srgbClr val="072F67"/>
                </a:solidFill>
                <a:effectLst/>
                <a:uLnTx/>
                <a:uFillTx/>
              </a:rPr>
              <a:t> </a:t>
            </a:r>
            <a:r>
              <a:rPr kumimoji="0" lang="uk-UA" sz="2800" b="1" i="0" u="none" strike="noStrike" kern="0" cap="none" spc="0" normalizeH="0" baseline="0" noProof="0" dirty="0" smtClean="0">
                <a:ln>
                  <a:noFill/>
                </a:ln>
                <a:solidFill>
                  <a:srgbClr val="072F67"/>
                </a:solidFill>
                <a:effectLst/>
                <a:uLnTx/>
                <a:uFillTx/>
              </a:rPr>
              <a:t>61</a:t>
            </a:r>
            <a:r>
              <a:rPr kumimoji="0" lang="en-GB" sz="2800" b="1" i="0" u="none" strike="noStrike" kern="0" cap="none" spc="0" normalizeH="0" baseline="0" noProof="0" dirty="0" smtClean="0">
                <a:ln>
                  <a:noFill/>
                </a:ln>
                <a:solidFill>
                  <a:srgbClr val="072F67"/>
                </a:solidFill>
                <a:effectLst/>
                <a:uLnTx/>
                <a:uFillTx/>
              </a:rPr>
              <a:t> </a:t>
            </a:r>
            <a:r>
              <a:rPr kumimoji="0" lang="uk-UA" sz="2800" b="1" i="0" u="none" strike="noStrike" kern="0" cap="none" spc="0" normalizeH="0" baseline="0" noProof="0" dirty="0" smtClean="0">
                <a:ln>
                  <a:noFill/>
                </a:ln>
                <a:solidFill>
                  <a:srgbClr val="072F67"/>
                </a:solidFill>
                <a:effectLst/>
                <a:uLnTx/>
                <a:uFillTx/>
              </a:rPr>
              <a:t>59</a:t>
            </a:r>
            <a:endParaRPr kumimoji="0" lang="en-GB" sz="2800" b="1" i="0" u="none" strike="noStrike" kern="0" cap="none" spc="0" normalizeH="0" baseline="0" noProof="0" dirty="0">
              <a:ln>
                <a:noFill/>
              </a:ln>
              <a:solidFill>
                <a:srgbClr val="072F67"/>
              </a:solidFill>
              <a:effectLst/>
              <a:uLnTx/>
              <a:uFillTx/>
            </a:endParaRPr>
          </a:p>
        </p:txBody>
      </p:sp>
      <p:pic>
        <p:nvPicPr>
          <p:cNvPr id="1026" name="Picture 2" descr="E:\2.Альона\CA7A31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1793" y="29000"/>
            <a:ext cx="2987531" cy="33168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9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15-638.jpg"/>
          <p:cNvPicPr>
            <a:picLocks noGrp="1" noChangeAspect="1"/>
          </p:cNvPicPr>
          <p:nvPr>
            <p:ph idx="1"/>
          </p:nvPr>
        </p:nvPicPr>
        <p:blipFill>
          <a:blip r:embed="rId2"/>
          <a:stretch>
            <a:fillRect/>
          </a:stretch>
        </p:blipFill>
        <p:spPr>
          <a:xfrm>
            <a:off x="285709" y="285728"/>
            <a:ext cx="11525331" cy="6286544"/>
          </a:xfrm>
        </p:spPr>
      </p:pic>
    </p:spTree>
    <p:extLst>
      <p:ext uri="{BB962C8B-B14F-4D97-AF65-F5344CB8AC3E}">
        <p14:creationId xmlns:p14="http://schemas.microsoft.com/office/powerpoint/2010/main" val="3889181809"/>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ruzacbs.ru/sites/default/files/inline_images/151989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504" y="3938029"/>
            <a:ext cx="6369554" cy="25159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9491" y="274788"/>
            <a:ext cx="11677135" cy="3555653"/>
          </a:xfrm>
          <a:prstGeom prst="rect">
            <a:avLst/>
          </a:prstGeom>
        </p:spPr>
        <p:txBody>
          <a:bodyPr wrap="square">
            <a:spAutoFit/>
          </a:bodyPr>
          <a:lstStyle/>
          <a:p>
            <a:pPr algn="just">
              <a:lnSpc>
                <a:spcPct val="107000"/>
              </a:lnSpc>
              <a:spcAft>
                <a:spcPts val="500"/>
              </a:spcAft>
            </a:pPr>
            <a:r>
              <a:rPr lang="uk-UA" sz="2000" b="1" u="sng" dirty="0">
                <a:latin typeface="Times New Roman"/>
                <a:ea typeface="Times New Roman"/>
              </a:rPr>
              <a:t>ІІ. Навчання з питань охорони праці здобувачів </a:t>
            </a:r>
            <a:r>
              <a:rPr lang="uk-UA" sz="2000" b="1" u="sng" dirty="0" smtClean="0">
                <a:latin typeface="Times New Roman"/>
                <a:ea typeface="Times New Roman"/>
              </a:rPr>
              <a:t>освіти</a:t>
            </a:r>
            <a:endParaRPr lang="ru-RU" sz="2000" b="1" u="sng" dirty="0">
              <a:latin typeface="Times New Roman"/>
              <a:ea typeface="Calibri"/>
            </a:endParaRPr>
          </a:p>
          <a:p>
            <a:pPr algn="just">
              <a:lnSpc>
                <a:spcPct val="107000"/>
              </a:lnSpc>
              <a:spcAft>
                <a:spcPts val="500"/>
              </a:spcAft>
            </a:pPr>
            <a:r>
              <a:rPr lang="uk-UA" sz="2000" dirty="0" smtClean="0">
                <a:latin typeface="Times New Roman"/>
                <a:ea typeface="Times New Roman"/>
              </a:rPr>
              <a:t>2</a:t>
            </a:r>
            <a:r>
              <a:rPr lang="uk-UA" sz="2000" dirty="0">
                <a:latin typeface="Times New Roman"/>
                <a:ea typeface="Times New Roman"/>
              </a:rPr>
              <a:t>. У закладах загальної середньої освіти проводиться навчання з питань безпеки життєдіяльності відповідно до вимог законодавства у сфері освіти.</a:t>
            </a:r>
            <a:endParaRPr lang="ru-RU" sz="2000" dirty="0">
              <a:latin typeface="Times New Roman"/>
              <a:ea typeface="Calibri"/>
            </a:endParaRPr>
          </a:p>
          <a:p>
            <a:pPr algn="just">
              <a:lnSpc>
                <a:spcPct val="107000"/>
              </a:lnSpc>
              <a:spcAft>
                <a:spcPts val="500"/>
              </a:spcAft>
            </a:pPr>
            <a:r>
              <a:rPr lang="uk-UA" sz="2000" dirty="0" smtClean="0">
                <a:latin typeface="Times New Roman"/>
                <a:ea typeface="Times New Roman"/>
              </a:rPr>
              <a:t>4</a:t>
            </a:r>
            <a:r>
              <a:rPr lang="uk-UA" sz="2000" dirty="0">
                <a:latin typeface="Times New Roman"/>
                <a:ea typeface="Times New Roman"/>
              </a:rPr>
              <a:t>. У закладах загальної середньої освіти під час трудового і професійного навчання здійснюється навчання з питань охорони праці у вигляді інструктажів з охорони праці. Крім цього, у закладах освіти, що надають загальну середню освіту, проводиться навчання з питань безпеки життєдіяльності.</a:t>
            </a:r>
            <a:endParaRPr lang="ru-RU" sz="2000" dirty="0">
              <a:latin typeface="Times New Roman"/>
              <a:ea typeface="Calibri"/>
            </a:endParaRPr>
          </a:p>
          <a:p>
            <a:pPr algn="just">
              <a:lnSpc>
                <a:spcPct val="107000"/>
              </a:lnSpc>
              <a:spcAft>
                <a:spcPts val="500"/>
              </a:spcAft>
            </a:pPr>
            <a:r>
              <a:rPr lang="uk-UA" sz="2000" dirty="0">
                <a:latin typeface="Times New Roman"/>
                <a:ea typeface="Times New Roman"/>
              </a:rPr>
              <a:t>5. Навчання здобувачів освіти з питань охорони праці, безпеки життєдіяльності проводиться як традиційними методами, так і з використанням сучасних форм організації навчання - модульного, дистанційного, </a:t>
            </a:r>
            <a:r>
              <a:rPr lang="uk-UA" sz="2000" dirty="0" err="1">
                <a:latin typeface="Times New Roman"/>
                <a:ea typeface="Times New Roman"/>
              </a:rPr>
              <a:t>екстернатного</a:t>
            </a:r>
            <a:r>
              <a:rPr lang="uk-UA" sz="2000" dirty="0">
                <a:latin typeface="Times New Roman"/>
                <a:ea typeface="Times New Roman"/>
              </a:rPr>
              <a:t> тощо, а також з використанням технічних засобів навчання </a:t>
            </a:r>
            <a:r>
              <a:rPr lang="uk-UA" sz="2000" dirty="0" err="1">
                <a:latin typeface="Times New Roman"/>
                <a:ea typeface="Times New Roman"/>
              </a:rPr>
              <a:t>-аудіовізуальних</a:t>
            </a:r>
            <a:r>
              <a:rPr lang="uk-UA" sz="2000" dirty="0">
                <a:latin typeface="Times New Roman"/>
                <a:ea typeface="Times New Roman"/>
              </a:rPr>
              <a:t>, комп'ютерних</a:t>
            </a:r>
            <a:r>
              <a:rPr lang="uk-UA" sz="2000" dirty="0" smtClean="0">
                <a:latin typeface="Times New Roman"/>
                <a:ea typeface="Times New Roman"/>
              </a:rPr>
              <a:t>.</a:t>
            </a:r>
            <a:endParaRPr lang="ru-RU" sz="2000" dirty="0">
              <a:latin typeface="Times New Roman"/>
              <a:ea typeface="Calibri"/>
            </a:endParaRPr>
          </a:p>
        </p:txBody>
      </p:sp>
    </p:spTree>
    <p:extLst>
      <p:ext uri="{BB962C8B-B14F-4D97-AF65-F5344CB8AC3E}">
        <p14:creationId xmlns:p14="http://schemas.microsoft.com/office/powerpoint/2010/main" val="263079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1848" y="278457"/>
            <a:ext cx="7537622" cy="3120341"/>
          </a:xfrm>
          <a:prstGeom prst="rect">
            <a:avLst/>
          </a:prstGeom>
        </p:spPr>
        <p:txBody>
          <a:bodyPr wrap="square">
            <a:spAutoFit/>
          </a:bodyPr>
          <a:lstStyle/>
          <a:p>
            <a:pPr algn="just">
              <a:lnSpc>
                <a:spcPct val="107000"/>
              </a:lnSpc>
              <a:spcAft>
                <a:spcPts val="500"/>
              </a:spcAft>
            </a:pPr>
            <a:r>
              <a:rPr lang="uk-UA" sz="2000" b="1" u="sng" dirty="0">
                <a:latin typeface="Times New Roman"/>
                <a:ea typeface="Times New Roman"/>
              </a:rPr>
              <a:t>ІІІ. Організація навчання і перевірки знань працівників з питань охорони праці та безпеки життєдіяльності в установах та закладах освіти</a:t>
            </a:r>
            <a:endParaRPr lang="ru-RU" sz="2000" b="1" u="sng" dirty="0">
              <a:latin typeface="Times New Roman"/>
              <a:ea typeface="Calibri"/>
            </a:endParaRPr>
          </a:p>
          <a:p>
            <a:pPr algn="just">
              <a:lnSpc>
                <a:spcPct val="107000"/>
              </a:lnSpc>
              <a:spcAft>
                <a:spcPts val="500"/>
              </a:spcAft>
            </a:pPr>
            <a:r>
              <a:rPr lang="uk-UA" sz="2000" dirty="0">
                <a:latin typeface="Times New Roman"/>
                <a:ea typeface="Times New Roman"/>
              </a:rPr>
              <a:t>1. Під час прийняття на роботу і в процесі роботи посадові особи та інші працівники установ та закладів освіти проходять інструктаж, навчання та перевірку знань з питань охорони праці, надання </a:t>
            </a:r>
            <a:r>
              <a:rPr lang="uk-UA" sz="2000" dirty="0" err="1">
                <a:latin typeface="Times New Roman"/>
                <a:ea typeface="Times New Roman"/>
              </a:rPr>
              <a:t>домедичної</a:t>
            </a:r>
            <a:r>
              <a:rPr lang="uk-UA" sz="2000" dirty="0">
                <a:latin typeface="Times New Roman"/>
                <a:ea typeface="Times New Roman"/>
              </a:rPr>
              <a:t> допомоги потерпілим від нещасних випадків, а також правил поведінки в разі виникнення аварій та надзвичайних ситуацій відповідно до </a:t>
            </a:r>
            <a:r>
              <a:rPr lang="uk-UA" sz="2000" u="sng" dirty="0">
                <a:solidFill>
                  <a:srgbClr val="0000FF"/>
                </a:solidFill>
                <a:latin typeface="Times New Roman"/>
                <a:ea typeface="Times New Roman"/>
                <a:hlinkClick r:id="rId2"/>
              </a:rPr>
              <a:t>Типового положення</a:t>
            </a:r>
            <a:r>
              <a:rPr lang="uk-UA" sz="2000" dirty="0" smtClean="0">
                <a:latin typeface="Times New Roman"/>
                <a:ea typeface="Times New Roman"/>
              </a:rPr>
              <a:t>.</a:t>
            </a:r>
            <a:endParaRPr lang="ru-RU" sz="2000" dirty="0">
              <a:latin typeface="Times New Roman"/>
              <a:ea typeface="Calibri"/>
            </a:endParaRPr>
          </a:p>
        </p:txBody>
      </p:sp>
      <p:pic>
        <p:nvPicPr>
          <p:cNvPr id="3" name="Picture 7" descr="Картинки по запросу картинка ынженер з охорони прац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020" y="278457"/>
            <a:ext cx="4068344" cy="28763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1848" y="3398798"/>
            <a:ext cx="11700516" cy="2768771"/>
          </a:xfrm>
          <a:prstGeom prst="rect">
            <a:avLst/>
          </a:prstGeom>
        </p:spPr>
        <p:txBody>
          <a:bodyPr wrap="square">
            <a:spAutoFit/>
          </a:bodyPr>
          <a:lstStyle/>
          <a:p>
            <a:pPr algn="just">
              <a:lnSpc>
                <a:spcPct val="107000"/>
              </a:lnSpc>
              <a:spcAft>
                <a:spcPts val="500"/>
              </a:spcAft>
            </a:pPr>
            <a:r>
              <a:rPr lang="uk-UA" dirty="0">
                <a:latin typeface="Times New Roman"/>
                <a:ea typeface="Times New Roman"/>
              </a:rPr>
              <a:t>2. </a:t>
            </a:r>
            <a:r>
              <a:rPr lang="uk-UA" sz="2000" dirty="0">
                <a:latin typeface="Times New Roman"/>
                <a:ea typeface="Times New Roman"/>
              </a:rPr>
              <a:t>В установах та закладах освіти навчання працівників з питань охорони праці проводиться у вигляді складової частини навчання з питань охорони праці, безпеки життєдіяльності, при цьому кількість годин і тематика навчання з питань охорони праці має відповідати </a:t>
            </a:r>
            <a:r>
              <a:rPr lang="uk-UA" sz="2000" u="sng" dirty="0">
                <a:solidFill>
                  <a:srgbClr val="0000FF"/>
                </a:solidFill>
                <a:latin typeface="Times New Roman"/>
                <a:ea typeface="Times New Roman"/>
                <a:hlinkClick r:id="rId2"/>
              </a:rPr>
              <a:t>Типовому положенню</a:t>
            </a:r>
            <a:r>
              <a:rPr lang="uk-UA" sz="2000" dirty="0">
                <a:latin typeface="Times New Roman"/>
                <a:ea typeface="Times New Roman"/>
              </a:rPr>
              <a:t>. Навчанню і перевірці знань підлягають усі без винятку працівники установ та закладів освіти з урахуванням умов праці та їх діяльності (педагогічної, громадської тощо).</a:t>
            </a:r>
            <a:endParaRPr lang="ru-RU" sz="2000" dirty="0">
              <a:latin typeface="Times New Roman"/>
              <a:ea typeface="Calibri"/>
            </a:endParaRPr>
          </a:p>
          <a:p>
            <a:pPr algn="just">
              <a:lnSpc>
                <a:spcPct val="107000"/>
              </a:lnSpc>
              <a:spcAft>
                <a:spcPts val="500"/>
              </a:spcAft>
            </a:pPr>
            <a:r>
              <a:rPr lang="uk-UA" sz="2000" u="sng" dirty="0">
                <a:latin typeface="Times New Roman"/>
                <a:ea typeface="Times New Roman"/>
              </a:rPr>
              <a:t>Посадові особи установ та закладів освіти, діяльність яких пов’язана з організацією безпечного ведення робіт, під час прийняття на роботу та періодично (один раз на три роки) проходять навчання і перевірку знань з питань охорони праці, безпеки життєдіяльності за участю профспілок.</a:t>
            </a:r>
            <a:endParaRPr lang="ru-RU" sz="2000" u="sng" dirty="0">
              <a:latin typeface="Times New Roman"/>
              <a:ea typeface="Calibri"/>
            </a:endParaRPr>
          </a:p>
        </p:txBody>
      </p:sp>
    </p:spTree>
    <p:extLst>
      <p:ext uri="{BB962C8B-B14F-4D97-AF65-F5344CB8AC3E}">
        <p14:creationId xmlns:p14="http://schemas.microsoft.com/office/powerpoint/2010/main" val="253189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6983" y="218958"/>
            <a:ext cx="9422001" cy="6520503"/>
          </a:xfrm>
          <a:prstGeom prst="rect">
            <a:avLst/>
          </a:prstGeom>
        </p:spPr>
        <p:txBody>
          <a:bodyPr wrap="square">
            <a:spAutoFit/>
          </a:bodyPr>
          <a:lstStyle/>
          <a:p>
            <a:pPr algn="just">
              <a:lnSpc>
                <a:spcPct val="107000"/>
              </a:lnSpc>
              <a:spcAft>
                <a:spcPts val="500"/>
              </a:spcAft>
            </a:pPr>
            <a:r>
              <a:rPr lang="uk-UA" sz="1900" dirty="0">
                <a:latin typeface="Times New Roman"/>
                <a:ea typeface="Times New Roman"/>
              </a:rPr>
              <a:t>3. Керівники установ та закладів освіти, керівники та спеціалісти служб охорони праці або особи, які є відповідальними за організацію роботи з охорони праці, безпеки життєдіяльності, інші працівники установ та закладів освіти, які є членами відповідної постійно діючої комісії з перевірки знань в установах та закладах освіти, один раз на три роки проходять навчання і перевірку знань з питань охорони праці та безпеки життєдіяльності.</a:t>
            </a:r>
            <a:endParaRPr lang="ru-RU" sz="1900" dirty="0">
              <a:latin typeface="Times New Roman"/>
              <a:ea typeface="Calibri"/>
            </a:endParaRPr>
          </a:p>
          <a:p>
            <a:pPr algn="just">
              <a:lnSpc>
                <a:spcPct val="107000"/>
              </a:lnSpc>
              <a:spcAft>
                <a:spcPts val="500"/>
              </a:spcAft>
            </a:pPr>
            <a:r>
              <a:rPr lang="uk-UA" sz="1900" dirty="0">
                <a:latin typeface="Times New Roman"/>
                <a:ea typeface="Times New Roman"/>
              </a:rPr>
              <a:t>4. Перевірка знань посадових осіб та інших працівників установ та закладів освіти з питань цивільного захисту, охорони праці, безпеки життєдіяльності здійснюється відповідно до вимог нормативно-правових актів з охорони праці, пожежної, радіаційної безпеки тощо, додержання яких входить до їхніх функціональних обов'язків.</a:t>
            </a:r>
            <a:endParaRPr lang="ru-RU" sz="1900" dirty="0">
              <a:latin typeface="Times New Roman"/>
              <a:ea typeface="Calibri"/>
            </a:endParaRPr>
          </a:p>
          <a:p>
            <a:pPr algn="just">
              <a:lnSpc>
                <a:spcPct val="107000"/>
              </a:lnSpc>
              <a:spcAft>
                <a:spcPts val="500"/>
              </a:spcAft>
            </a:pPr>
            <a:r>
              <a:rPr lang="uk-UA" sz="1900" dirty="0">
                <a:latin typeface="Times New Roman"/>
                <a:ea typeface="Times New Roman"/>
              </a:rPr>
              <a:t>5. Особи, які суміщають професії, проходять інструктаж, навчання і перевірку знань з питань охорони праці, безпеки життєдіяльності з основних професій і з професій за сумісництвом</a:t>
            </a:r>
            <a:r>
              <a:rPr lang="uk-UA" sz="1900" dirty="0" smtClean="0">
                <a:latin typeface="Times New Roman"/>
                <a:ea typeface="Times New Roman"/>
              </a:rPr>
              <a:t>.</a:t>
            </a:r>
          </a:p>
          <a:p>
            <a:pPr algn="just">
              <a:lnSpc>
                <a:spcPct val="107000"/>
              </a:lnSpc>
              <a:spcAft>
                <a:spcPts val="500"/>
              </a:spcAft>
            </a:pPr>
            <a:r>
              <a:rPr lang="uk-UA" sz="1900" dirty="0">
                <a:latin typeface="Times New Roman"/>
                <a:ea typeface="Times New Roman"/>
              </a:rPr>
              <a:t>10. Навчання з питань охорони праці, безпеки життєдіяльності керівників закладів дошкільної, позашкільної та середньої освіти, їх заступників, відповідальних за охорону праці, педагогічних та інших працівників, які викладають питання безпечного ведення робіт або проводять інструктажі з охорони праці, безпеки життєдіяльності, а також працівників місцевих органів управління освітою проводиться на базі методичних підрозділів відповідних органів управління освітою або в закладах освіти та навчальних центрах, визначених місцевими органами управління освітою</a:t>
            </a:r>
            <a:r>
              <a:rPr lang="uk-UA" sz="1900" dirty="0" smtClean="0">
                <a:latin typeface="Times New Roman"/>
                <a:ea typeface="Times New Roman"/>
              </a:rPr>
              <a:t>.</a:t>
            </a:r>
          </a:p>
        </p:txBody>
      </p:sp>
      <p:grpSp>
        <p:nvGrpSpPr>
          <p:cNvPr id="5" name="Group 9"/>
          <p:cNvGrpSpPr>
            <a:grpSpLocks/>
          </p:cNvGrpSpPr>
          <p:nvPr/>
        </p:nvGrpSpPr>
        <p:grpSpPr bwMode="auto">
          <a:xfrm>
            <a:off x="247136" y="345989"/>
            <a:ext cx="2279847" cy="6215449"/>
            <a:chOff x="2400" y="2208"/>
            <a:chExt cx="717" cy="1632"/>
          </a:xfrm>
        </p:grpSpPr>
        <p:grpSp>
          <p:nvGrpSpPr>
            <p:cNvPr id="6" name="Group 10"/>
            <p:cNvGrpSpPr>
              <a:grpSpLocks/>
            </p:cNvGrpSpPr>
            <p:nvPr/>
          </p:nvGrpSpPr>
          <p:grpSpPr bwMode="auto">
            <a:xfrm>
              <a:off x="2496" y="2976"/>
              <a:ext cx="528" cy="864"/>
              <a:chOff x="-512" y="1999"/>
              <a:chExt cx="478" cy="831"/>
            </a:xfrm>
          </p:grpSpPr>
          <p:grpSp>
            <p:nvGrpSpPr>
              <p:cNvPr id="8" name="Group 11"/>
              <p:cNvGrpSpPr>
                <a:grpSpLocks/>
              </p:cNvGrpSpPr>
              <p:nvPr/>
            </p:nvGrpSpPr>
            <p:grpSpPr bwMode="auto">
              <a:xfrm>
                <a:off x="-512" y="2681"/>
                <a:ext cx="478" cy="149"/>
                <a:chOff x="-512" y="2681"/>
                <a:chExt cx="478" cy="149"/>
              </a:xfrm>
            </p:grpSpPr>
            <p:sp>
              <p:nvSpPr>
                <p:cNvPr id="10" name="Freeform 12"/>
                <p:cNvSpPr>
                  <a:spLocks/>
                </p:cNvSpPr>
                <p:nvPr/>
              </p:nvSpPr>
              <p:spPr bwMode="auto">
                <a:xfrm>
                  <a:off x="-512" y="2689"/>
                  <a:ext cx="232" cy="100"/>
                </a:xfrm>
                <a:custGeom>
                  <a:avLst/>
                  <a:gdLst>
                    <a:gd name="T0" fmla="*/ 0 w 695"/>
                    <a:gd name="T1" fmla="*/ 0 h 300"/>
                    <a:gd name="T2" fmla="*/ 0 w 695"/>
                    <a:gd name="T3" fmla="*/ 0 h 300"/>
                    <a:gd name="T4" fmla="*/ 0 w 695"/>
                    <a:gd name="T5" fmla="*/ 0 h 300"/>
                    <a:gd name="T6" fmla="*/ 0 w 695"/>
                    <a:gd name="T7" fmla="*/ 0 h 300"/>
                    <a:gd name="T8" fmla="*/ 0 w 695"/>
                    <a:gd name="T9" fmla="*/ 0 h 300"/>
                    <a:gd name="T10" fmla="*/ 0 w 695"/>
                    <a:gd name="T11" fmla="*/ 0 h 300"/>
                    <a:gd name="T12" fmla="*/ 0 w 695"/>
                    <a:gd name="T13" fmla="*/ 0 h 300"/>
                    <a:gd name="T14" fmla="*/ 0 w 695"/>
                    <a:gd name="T15" fmla="*/ 0 h 300"/>
                    <a:gd name="T16" fmla="*/ 0 w 695"/>
                    <a:gd name="T17" fmla="*/ 0 h 300"/>
                    <a:gd name="T18" fmla="*/ 0 w 695"/>
                    <a:gd name="T19" fmla="*/ 0 h 300"/>
                    <a:gd name="T20" fmla="*/ 0 w 695"/>
                    <a:gd name="T21" fmla="*/ 0 h 300"/>
                    <a:gd name="T22" fmla="*/ 0 w 695"/>
                    <a:gd name="T23" fmla="*/ 0 h 300"/>
                    <a:gd name="T24" fmla="*/ 0 w 695"/>
                    <a:gd name="T25" fmla="*/ 0 h 300"/>
                    <a:gd name="T26" fmla="*/ 0 w 695"/>
                    <a:gd name="T27" fmla="*/ 0 h 300"/>
                    <a:gd name="T28" fmla="*/ 0 w 695"/>
                    <a:gd name="T29" fmla="*/ 0 h 300"/>
                    <a:gd name="T30" fmla="*/ 0 w 695"/>
                    <a:gd name="T31" fmla="*/ 0 h 300"/>
                    <a:gd name="T32" fmla="*/ 0 w 695"/>
                    <a:gd name="T33" fmla="*/ 0 h 300"/>
                    <a:gd name="T34" fmla="*/ 0 w 695"/>
                    <a:gd name="T35" fmla="*/ 0 h 300"/>
                    <a:gd name="T36" fmla="*/ 0 w 695"/>
                    <a:gd name="T37" fmla="*/ 0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300"/>
                    <a:gd name="T59" fmla="*/ 695 w 695"/>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300">
                      <a:moveTo>
                        <a:pt x="398" y="0"/>
                      </a:moveTo>
                      <a:lnTo>
                        <a:pt x="242" y="84"/>
                      </a:lnTo>
                      <a:lnTo>
                        <a:pt x="125" y="116"/>
                      </a:lnTo>
                      <a:lnTo>
                        <a:pt x="29" y="144"/>
                      </a:lnTo>
                      <a:lnTo>
                        <a:pt x="3" y="168"/>
                      </a:lnTo>
                      <a:lnTo>
                        <a:pt x="0" y="220"/>
                      </a:lnTo>
                      <a:lnTo>
                        <a:pt x="8" y="254"/>
                      </a:lnTo>
                      <a:lnTo>
                        <a:pt x="36" y="282"/>
                      </a:lnTo>
                      <a:lnTo>
                        <a:pt x="92" y="300"/>
                      </a:lnTo>
                      <a:lnTo>
                        <a:pt x="168" y="300"/>
                      </a:lnTo>
                      <a:lnTo>
                        <a:pt x="341" y="282"/>
                      </a:lnTo>
                      <a:lnTo>
                        <a:pt x="424" y="260"/>
                      </a:lnTo>
                      <a:lnTo>
                        <a:pt x="483" y="263"/>
                      </a:lnTo>
                      <a:lnTo>
                        <a:pt x="608" y="266"/>
                      </a:lnTo>
                      <a:lnTo>
                        <a:pt x="647" y="260"/>
                      </a:lnTo>
                      <a:lnTo>
                        <a:pt x="675" y="248"/>
                      </a:lnTo>
                      <a:lnTo>
                        <a:pt x="693" y="226"/>
                      </a:lnTo>
                      <a:lnTo>
                        <a:pt x="695" y="60"/>
                      </a:lnTo>
                      <a:lnTo>
                        <a:pt x="398" y="0"/>
                      </a:lnTo>
                      <a:close/>
                    </a:path>
                  </a:pathLst>
                </a:custGeom>
                <a:solidFill>
                  <a:srgbClr val="603000"/>
                </a:solidFill>
                <a:ln w="4763">
                  <a:solidFill>
                    <a:srgbClr val="000000"/>
                  </a:solidFill>
                  <a:round/>
                  <a:headEnd/>
                  <a:tailEnd/>
                </a:ln>
              </p:spPr>
              <p:txBody>
                <a:bodyPr/>
                <a:lstStyle/>
                <a:p>
                  <a:endParaRPr lang="uk-UA"/>
                </a:p>
              </p:txBody>
            </p:sp>
            <p:sp>
              <p:nvSpPr>
                <p:cNvPr id="11" name="Freeform 13"/>
                <p:cNvSpPr>
                  <a:spLocks/>
                </p:cNvSpPr>
                <p:nvPr/>
              </p:nvSpPr>
              <p:spPr bwMode="auto">
                <a:xfrm>
                  <a:off x="-203" y="2681"/>
                  <a:ext cx="169" cy="149"/>
                </a:xfrm>
                <a:custGeom>
                  <a:avLst/>
                  <a:gdLst>
                    <a:gd name="T0" fmla="*/ 0 w 507"/>
                    <a:gd name="T1" fmla="*/ 0 h 447"/>
                    <a:gd name="T2" fmla="*/ 0 w 507"/>
                    <a:gd name="T3" fmla="*/ 0 h 447"/>
                    <a:gd name="T4" fmla="*/ 0 w 507"/>
                    <a:gd name="T5" fmla="*/ 0 h 447"/>
                    <a:gd name="T6" fmla="*/ 0 w 507"/>
                    <a:gd name="T7" fmla="*/ 0 h 447"/>
                    <a:gd name="T8" fmla="*/ 0 w 507"/>
                    <a:gd name="T9" fmla="*/ 0 h 447"/>
                    <a:gd name="T10" fmla="*/ 0 w 507"/>
                    <a:gd name="T11" fmla="*/ 0 h 447"/>
                    <a:gd name="T12" fmla="*/ 0 w 507"/>
                    <a:gd name="T13" fmla="*/ 0 h 447"/>
                    <a:gd name="T14" fmla="*/ 0 w 507"/>
                    <a:gd name="T15" fmla="*/ 0 h 447"/>
                    <a:gd name="T16" fmla="*/ 0 w 507"/>
                    <a:gd name="T17" fmla="*/ 0 h 447"/>
                    <a:gd name="T18" fmla="*/ 0 w 507"/>
                    <a:gd name="T19" fmla="*/ 0 h 447"/>
                    <a:gd name="T20" fmla="*/ 0 w 507"/>
                    <a:gd name="T21" fmla="*/ 0 h 447"/>
                    <a:gd name="T22" fmla="*/ 0 w 507"/>
                    <a:gd name="T23" fmla="*/ 0 h 447"/>
                    <a:gd name="T24" fmla="*/ 0 w 507"/>
                    <a:gd name="T25" fmla="*/ 0 h 447"/>
                    <a:gd name="T26" fmla="*/ 0 w 507"/>
                    <a:gd name="T27" fmla="*/ 0 h 447"/>
                    <a:gd name="T28" fmla="*/ 0 w 507"/>
                    <a:gd name="T29" fmla="*/ 0 h 447"/>
                    <a:gd name="T30" fmla="*/ 0 w 507"/>
                    <a:gd name="T31" fmla="*/ 0 h 447"/>
                    <a:gd name="T32" fmla="*/ 0 w 507"/>
                    <a:gd name="T33" fmla="*/ 0 h 447"/>
                    <a:gd name="T34" fmla="*/ 0 w 507"/>
                    <a:gd name="T35" fmla="*/ 0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7"/>
                    <a:gd name="T55" fmla="*/ 0 h 447"/>
                    <a:gd name="T56" fmla="*/ 507 w 507"/>
                    <a:gd name="T57" fmla="*/ 447 h 4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7" h="447">
                      <a:moveTo>
                        <a:pt x="289" y="47"/>
                      </a:moveTo>
                      <a:lnTo>
                        <a:pt x="364" y="165"/>
                      </a:lnTo>
                      <a:lnTo>
                        <a:pt x="455" y="264"/>
                      </a:lnTo>
                      <a:lnTo>
                        <a:pt x="497" y="301"/>
                      </a:lnTo>
                      <a:lnTo>
                        <a:pt x="507" y="331"/>
                      </a:lnTo>
                      <a:lnTo>
                        <a:pt x="507" y="375"/>
                      </a:lnTo>
                      <a:lnTo>
                        <a:pt x="489" y="413"/>
                      </a:lnTo>
                      <a:lnTo>
                        <a:pt x="436" y="439"/>
                      </a:lnTo>
                      <a:lnTo>
                        <a:pt x="380" y="447"/>
                      </a:lnTo>
                      <a:lnTo>
                        <a:pt x="289" y="447"/>
                      </a:lnTo>
                      <a:lnTo>
                        <a:pt x="236" y="421"/>
                      </a:lnTo>
                      <a:lnTo>
                        <a:pt x="183" y="386"/>
                      </a:lnTo>
                      <a:lnTo>
                        <a:pt x="121" y="310"/>
                      </a:lnTo>
                      <a:lnTo>
                        <a:pt x="83" y="269"/>
                      </a:lnTo>
                      <a:lnTo>
                        <a:pt x="3" y="206"/>
                      </a:lnTo>
                      <a:lnTo>
                        <a:pt x="0" y="79"/>
                      </a:lnTo>
                      <a:lnTo>
                        <a:pt x="14" y="0"/>
                      </a:lnTo>
                      <a:lnTo>
                        <a:pt x="289" y="47"/>
                      </a:lnTo>
                      <a:close/>
                    </a:path>
                  </a:pathLst>
                </a:custGeom>
                <a:solidFill>
                  <a:srgbClr val="603000"/>
                </a:solidFill>
                <a:ln w="4763">
                  <a:solidFill>
                    <a:srgbClr val="000000"/>
                  </a:solidFill>
                  <a:round/>
                  <a:headEnd/>
                  <a:tailEnd/>
                </a:ln>
              </p:spPr>
              <p:txBody>
                <a:bodyPr/>
                <a:lstStyle/>
                <a:p>
                  <a:endParaRPr lang="uk-UA"/>
                </a:p>
              </p:txBody>
            </p:sp>
          </p:grpSp>
          <p:sp>
            <p:nvSpPr>
              <p:cNvPr id="9" name="Freeform 14"/>
              <p:cNvSpPr>
                <a:spLocks/>
              </p:cNvSpPr>
              <p:nvPr/>
            </p:nvSpPr>
            <p:spPr bwMode="auto">
              <a:xfrm>
                <a:off x="-424" y="1999"/>
                <a:ext cx="330" cy="735"/>
              </a:xfrm>
              <a:custGeom>
                <a:avLst/>
                <a:gdLst>
                  <a:gd name="T0" fmla="*/ 0 w 990"/>
                  <a:gd name="T1" fmla="*/ 0 h 2207"/>
                  <a:gd name="T2" fmla="*/ 0 w 990"/>
                  <a:gd name="T3" fmla="*/ 0 h 2207"/>
                  <a:gd name="T4" fmla="*/ 0 w 990"/>
                  <a:gd name="T5" fmla="*/ 0 h 2207"/>
                  <a:gd name="T6" fmla="*/ 0 w 990"/>
                  <a:gd name="T7" fmla="*/ 0 h 2207"/>
                  <a:gd name="T8" fmla="*/ 0 w 990"/>
                  <a:gd name="T9" fmla="*/ 0 h 2207"/>
                  <a:gd name="T10" fmla="*/ 0 w 990"/>
                  <a:gd name="T11" fmla="*/ 0 h 2207"/>
                  <a:gd name="T12" fmla="*/ 0 w 990"/>
                  <a:gd name="T13" fmla="*/ 0 h 2207"/>
                  <a:gd name="T14" fmla="*/ 0 w 990"/>
                  <a:gd name="T15" fmla="*/ 0 h 2207"/>
                  <a:gd name="T16" fmla="*/ 0 w 990"/>
                  <a:gd name="T17" fmla="*/ 0 h 2207"/>
                  <a:gd name="T18" fmla="*/ 0 w 990"/>
                  <a:gd name="T19" fmla="*/ 0 h 2207"/>
                  <a:gd name="T20" fmla="*/ 0 w 990"/>
                  <a:gd name="T21" fmla="*/ 0 h 2207"/>
                  <a:gd name="T22" fmla="*/ 0 w 990"/>
                  <a:gd name="T23" fmla="*/ 0 h 2207"/>
                  <a:gd name="T24" fmla="*/ 0 w 990"/>
                  <a:gd name="T25" fmla="*/ 0 h 2207"/>
                  <a:gd name="T26" fmla="*/ 0 w 990"/>
                  <a:gd name="T27" fmla="*/ 0 h 2207"/>
                  <a:gd name="T28" fmla="*/ 0 w 990"/>
                  <a:gd name="T29" fmla="*/ 0 h 2207"/>
                  <a:gd name="T30" fmla="*/ 0 w 990"/>
                  <a:gd name="T31" fmla="*/ 0 h 2207"/>
                  <a:gd name="T32" fmla="*/ 0 w 990"/>
                  <a:gd name="T33" fmla="*/ 0 h 2207"/>
                  <a:gd name="T34" fmla="*/ 0 w 990"/>
                  <a:gd name="T35" fmla="*/ 0 h 2207"/>
                  <a:gd name="T36" fmla="*/ 0 w 990"/>
                  <a:gd name="T37" fmla="*/ 0 h 2207"/>
                  <a:gd name="T38" fmla="*/ 0 w 990"/>
                  <a:gd name="T39" fmla="*/ 0 h 2207"/>
                  <a:gd name="T40" fmla="*/ 0 w 990"/>
                  <a:gd name="T41" fmla="*/ 0 h 2207"/>
                  <a:gd name="T42" fmla="*/ 0 w 990"/>
                  <a:gd name="T43" fmla="*/ 0 h 2207"/>
                  <a:gd name="T44" fmla="*/ 0 w 990"/>
                  <a:gd name="T45" fmla="*/ 0 h 2207"/>
                  <a:gd name="T46" fmla="*/ 0 w 990"/>
                  <a:gd name="T47" fmla="*/ 0 h 2207"/>
                  <a:gd name="T48" fmla="*/ 0 w 990"/>
                  <a:gd name="T49" fmla="*/ 0 h 2207"/>
                  <a:gd name="T50" fmla="*/ 0 w 990"/>
                  <a:gd name="T51" fmla="*/ 0 h 2207"/>
                  <a:gd name="T52" fmla="*/ 0 w 990"/>
                  <a:gd name="T53" fmla="*/ 0 h 2207"/>
                  <a:gd name="T54" fmla="*/ 0 w 990"/>
                  <a:gd name="T55" fmla="*/ 0 h 2207"/>
                  <a:gd name="T56" fmla="*/ 0 w 990"/>
                  <a:gd name="T57" fmla="*/ 0 h 2207"/>
                  <a:gd name="T58" fmla="*/ 0 w 990"/>
                  <a:gd name="T59" fmla="*/ 0 h 2207"/>
                  <a:gd name="T60" fmla="*/ 0 w 990"/>
                  <a:gd name="T61" fmla="*/ 0 h 2207"/>
                  <a:gd name="T62" fmla="*/ 0 w 990"/>
                  <a:gd name="T63" fmla="*/ 0 h 2207"/>
                  <a:gd name="T64" fmla="*/ 0 w 990"/>
                  <a:gd name="T65" fmla="*/ 0 h 2207"/>
                  <a:gd name="T66" fmla="*/ 0 w 990"/>
                  <a:gd name="T67" fmla="*/ 0 h 2207"/>
                  <a:gd name="T68" fmla="*/ 0 w 990"/>
                  <a:gd name="T69" fmla="*/ 0 h 2207"/>
                  <a:gd name="T70" fmla="*/ 0 w 990"/>
                  <a:gd name="T71" fmla="*/ 0 h 2207"/>
                  <a:gd name="T72" fmla="*/ 0 w 990"/>
                  <a:gd name="T73" fmla="*/ 0 h 2207"/>
                  <a:gd name="T74" fmla="*/ 0 w 990"/>
                  <a:gd name="T75" fmla="*/ 0 h 2207"/>
                  <a:gd name="T76" fmla="*/ 0 w 990"/>
                  <a:gd name="T77" fmla="*/ 0 h 2207"/>
                  <a:gd name="T78" fmla="*/ 0 w 990"/>
                  <a:gd name="T79" fmla="*/ 0 h 2207"/>
                  <a:gd name="T80" fmla="*/ 0 w 990"/>
                  <a:gd name="T81" fmla="*/ 0 h 2207"/>
                  <a:gd name="T82" fmla="*/ 0 w 990"/>
                  <a:gd name="T83" fmla="*/ 0 h 2207"/>
                  <a:gd name="T84" fmla="*/ 0 w 990"/>
                  <a:gd name="T85" fmla="*/ 0 h 2207"/>
                  <a:gd name="T86" fmla="*/ 0 w 990"/>
                  <a:gd name="T87" fmla="*/ 0 h 2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0"/>
                  <a:gd name="T133" fmla="*/ 0 h 2207"/>
                  <a:gd name="T134" fmla="*/ 990 w 990"/>
                  <a:gd name="T135" fmla="*/ 2207 h 2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0" h="2207">
                    <a:moveTo>
                      <a:pt x="124" y="13"/>
                    </a:moveTo>
                    <a:lnTo>
                      <a:pt x="43" y="532"/>
                    </a:lnTo>
                    <a:lnTo>
                      <a:pt x="27" y="736"/>
                    </a:lnTo>
                    <a:lnTo>
                      <a:pt x="13" y="946"/>
                    </a:lnTo>
                    <a:lnTo>
                      <a:pt x="13" y="1138"/>
                    </a:lnTo>
                    <a:lnTo>
                      <a:pt x="0" y="1291"/>
                    </a:lnTo>
                    <a:lnTo>
                      <a:pt x="9" y="1359"/>
                    </a:lnTo>
                    <a:lnTo>
                      <a:pt x="68" y="1658"/>
                    </a:lnTo>
                    <a:lnTo>
                      <a:pt x="68" y="1931"/>
                    </a:lnTo>
                    <a:lnTo>
                      <a:pt x="77" y="2066"/>
                    </a:lnTo>
                    <a:lnTo>
                      <a:pt x="135" y="2105"/>
                    </a:lnTo>
                    <a:lnTo>
                      <a:pt x="210" y="2124"/>
                    </a:lnTo>
                    <a:lnTo>
                      <a:pt x="276" y="2132"/>
                    </a:lnTo>
                    <a:lnTo>
                      <a:pt x="361" y="2143"/>
                    </a:lnTo>
                    <a:lnTo>
                      <a:pt x="443" y="2150"/>
                    </a:lnTo>
                    <a:lnTo>
                      <a:pt x="444" y="2057"/>
                    </a:lnTo>
                    <a:lnTo>
                      <a:pt x="399" y="1614"/>
                    </a:lnTo>
                    <a:lnTo>
                      <a:pt x="365" y="1369"/>
                    </a:lnTo>
                    <a:lnTo>
                      <a:pt x="361" y="1259"/>
                    </a:lnTo>
                    <a:lnTo>
                      <a:pt x="381" y="974"/>
                    </a:lnTo>
                    <a:lnTo>
                      <a:pt x="417" y="600"/>
                    </a:lnTo>
                    <a:lnTo>
                      <a:pt x="467" y="958"/>
                    </a:lnTo>
                    <a:lnTo>
                      <a:pt x="535" y="1352"/>
                    </a:lnTo>
                    <a:lnTo>
                      <a:pt x="569" y="1607"/>
                    </a:lnTo>
                    <a:lnTo>
                      <a:pt x="644" y="2165"/>
                    </a:lnTo>
                    <a:lnTo>
                      <a:pt x="692" y="2185"/>
                    </a:lnTo>
                    <a:lnTo>
                      <a:pt x="744" y="2202"/>
                    </a:lnTo>
                    <a:lnTo>
                      <a:pt x="810" y="2207"/>
                    </a:lnTo>
                    <a:lnTo>
                      <a:pt x="885" y="2207"/>
                    </a:lnTo>
                    <a:lnTo>
                      <a:pt x="960" y="2165"/>
                    </a:lnTo>
                    <a:lnTo>
                      <a:pt x="990" y="2127"/>
                    </a:lnTo>
                    <a:lnTo>
                      <a:pt x="985" y="2038"/>
                    </a:lnTo>
                    <a:lnTo>
                      <a:pt x="954" y="1765"/>
                    </a:lnTo>
                    <a:lnTo>
                      <a:pt x="916" y="1457"/>
                    </a:lnTo>
                    <a:lnTo>
                      <a:pt x="875" y="1078"/>
                    </a:lnTo>
                    <a:lnTo>
                      <a:pt x="836" y="738"/>
                    </a:lnTo>
                    <a:lnTo>
                      <a:pt x="836" y="528"/>
                    </a:lnTo>
                    <a:lnTo>
                      <a:pt x="866" y="347"/>
                    </a:lnTo>
                    <a:lnTo>
                      <a:pt x="836" y="121"/>
                    </a:lnTo>
                    <a:lnTo>
                      <a:pt x="820" y="0"/>
                    </a:lnTo>
                    <a:lnTo>
                      <a:pt x="580" y="60"/>
                    </a:lnTo>
                    <a:lnTo>
                      <a:pt x="399" y="91"/>
                    </a:lnTo>
                    <a:lnTo>
                      <a:pt x="248" y="60"/>
                    </a:lnTo>
                    <a:lnTo>
                      <a:pt x="124" y="13"/>
                    </a:lnTo>
                    <a:close/>
                  </a:path>
                </a:pathLst>
              </a:custGeom>
              <a:solidFill>
                <a:srgbClr val="202020"/>
              </a:solidFill>
              <a:ln w="4763">
                <a:solidFill>
                  <a:srgbClr val="000000"/>
                </a:solidFill>
                <a:round/>
                <a:headEnd/>
                <a:tailEnd/>
              </a:ln>
            </p:spPr>
            <p:txBody>
              <a:bodyPr/>
              <a:lstStyle/>
              <a:p>
                <a:endParaRPr lang="uk-UA"/>
              </a:p>
            </p:txBody>
          </p:sp>
        </p:grpSp>
        <p:pic>
          <p:nvPicPr>
            <p:cNvPr id="7" name="Picture 15" descr="PE01845_"/>
            <p:cNvPicPr>
              <a:picLocks noChangeAspect="1" noChangeArrowheads="1"/>
            </p:cNvPicPr>
            <p:nvPr/>
          </p:nvPicPr>
          <p:blipFill>
            <a:blip r:embed="rId2"/>
            <a:srcRect/>
            <a:stretch>
              <a:fillRect/>
            </a:stretch>
          </p:blipFill>
          <p:spPr bwMode="auto">
            <a:xfrm>
              <a:off x="2400" y="2208"/>
              <a:ext cx="717" cy="960"/>
            </a:xfrm>
            <a:prstGeom prst="rect">
              <a:avLst/>
            </a:prstGeom>
            <a:noFill/>
            <a:ln w="9525">
              <a:noFill/>
              <a:miter lim="800000"/>
              <a:headEnd/>
              <a:tailEnd/>
            </a:ln>
          </p:spPr>
        </p:pic>
      </p:grpSp>
    </p:spTree>
    <p:extLst>
      <p:ext uri="{BB962C8B-B14F-4D97-AF65-F5344CB8AC3E}">
        <p14:creationId xmlns:p14="http://schemas.microsoft.com/office/powerpoint/2010/main" val="220884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47136" y="345989"/>
            <a:ext cx="2323069" cy="6215449"/>
            <a:chOff x="2400" y="2208"/>
            <a:chExt cx="717" cy="1632"/>
          </a:xfrm>
        </p:grpSpPr>
        <p:grpSp>
          <p:nvGrpSpPr>
            <p:cNvPr id="5" name="Group 10"/>
            <p:cNvGrpSpPr>
              <a:grpSpLocks/>
            </p:cNvGrpSpPr>
            <p:nvPr/>
          </p:nvGrpSpPr>
          <p:grpSpPr bwMode="auto">
            <a:xfrm>
              <a:off x="2496" y="2976"/>
              <a:ext cx="528" cy="864"/>
              <a:chOff x="-512" y="1999"/>
              <a:chExt cx="478" cy="831"/>
            </a:xfrm>
          </p:grpSpPr>
          <p:grpSp>
            <p:nvGrpSpPr>
              <p:cNvPr id="7" name="Group 11"/>
              <p:cNvGrpSpPr>
                <a:grpSpLocks/>
              </p:cNvGrpSpPr>
              <p:nvPr/>
            </p:nvGrpSpPr>
            <p:grpSpPr bwMode="auto">
              <a:xfrm>
                <a:off x="-512" y="2681"/>
                <a:ext cx="478" cy="149"/>
                <a:chOff x="-512" y="2681"/>
                <a:chExt cx="478" cy="149"/>
              </a:xfrm>
            </p:grpSpPr>
            <p:sp>
              <p:nvSpPr>
                <p:cNvPr id="9" name="Freeform 12"/>
                <p:cNvSpPr>
                  <a:spLocks/>
                </p:cNvSpPr>
                <p:nvPr/>
              </p:nvSpPr>
              <p:spPr bwMode="auto">
                <a:xfrm>
                  <a:off x="-512" y="2689"/>
                  <a:ext cx="232" cy="100"/>
                </a:xfrm>
                <a:custGeom>
                  <a:avLst/>
                  <a:gdLst>
                    <a:gd name="T0" fmla="*/ 0 w 695"/>
                    <a:gd name="T1" fmla="*/ 0 h 300"/>
                    <a:gd name="T2" fmla="*/ 0 w 695"/>
                    <a:gd name="T3" fmla="*/ 0 h 300"/>
                    <a:gd name="T4" fmla="*/ 0 w 695"/>
                    <a:gd name="T5" fmla="*/ 0 h 300"/>
                    <a:gd name="T6" fmla="*/ 0 w 695"/>
                    <a:gd name="T7" fmla="*/ 0 h 300"/>
                    <a:gd name="T8" fmla="*/ 0 w 695"/>
                    <a:gd name="T9" fmla="*/ 0 h 300"/>
                    <a:gd name="T10" fmla="*/ 0 w 695"/>
                    <a:gd name="T11" fmla="*/ 0 h 300"/>
                    <a:gd name="T12" fmla="*/ 0 w 695"/>
                    <a:gd name="T13" fmla="*/ 0 h 300"/>
                    <a:gd name="T14" fmla="*/ 0 w 695"/>
                    <a:gd name="T15" fmla="*/ 0 h 300"/>
                    <a:gd name="T16" fmla="*/ 0 w 695"/>
                    <a:gd name="T17" fmla="*/ 0 h 300"/>
                    <a:gd name="T18" fmla="*/ 0 w 695"/>
                    <a:gd name="T19" fmla="*/ 0 h 300"/>
                    <a:gd name="T20" fmla="*/ 0 w 695"/>
                    <a:gd name="T21" fmla="*/ 0 h 300"/>
                    <a:gd name="T22" fmla="*/ 0 w 695"/>
                    <a:gd name="T23" fmla="*/ 0 h 300"/>
                    <a:gd name="T24" fmla="*/ 0 w 695"/>
                    <a:gd name="T25" fmla="*/ 0 h 300"/>
                    <a:gd name="T26" fmla="*/ 0 w 695"/>
                    <a:gd name="T27" fmla="*/ 0 h 300"/>
                    <a:gd name="T28" fmla="*/ 0 w 695"/>
                    <a:gd name="T29" fmla="*/ 0 h 300"/>
                    <a:gd name="T30" fmla="*/ 0 w 695"/>
                    <a:gd name="T31" fmla="*/ 0 h 300"/>
                    <a:gd name="T32" fmla="*/ 0 w 695"/>
                    <a:gd name="T33" fmla="*/ 0 h 300"/>
                    <a:gd name="T34" fmla="*/ 0 w 695"/>
                    <a:gd name="T35" fmla="*/ 0 h 300"/>
                    <a:gd name="T36" fmla="*/ 0 w 695"/>
                    <a:gd name="T37" fmla="*/ 0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300"/>
                    <a:gd name="T59" fmla="*/ 695 w 695"/>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300">
                      <a:moveTo>
                        <a:pt x="398" y="0"/>
                      </a:moveTo>
                      <a:lnTo>
                        <a:pt x="242" y="84"/>
                      </a:lnTo>
                      <a:lnTo>
                        <a:pt x="125" y="116"/>
                      </a:lnTo>
                      <a:lnTo>
                        <a:pt x="29" y="144"/>
                      </a:lnTo>
                      <a:lnTo>
                        <a:pt x="3" y="168"/>
                      </a:lnTo>
                      <a:lnTo>
                        <a:pt x="0" y="220"/>
                      </a:lnTo>
                      <a:lnTo>
                        <a:pt x="8" y="254"/>
                      </a:lnTo>
                      <a:lnTo>
                        <a:pt x="36" y="282"/>
                      </a:lnTo>
                      <a:lnTo>
                        <a:pt x="92" y="300"/>
                      </a:lnTo>
                      <a:lnTo>
                        <a:pt x="168" y="300"/>
                      </a:lnTo>
                      <a:lnTo>
                        <a:pt x="341" y="282"/>
                      </a:lnTo>
                      <a:lnTo>
                        <a:pt x="424" y="260"/>
                      </a:lnTo>
                      <a:lnTo>
                        <a:pt x="483" y="263"/>
                      </a:lnTo>
                      <a:lnTo>
                        <a:pt x="608" y="266"/>
                      </a:lnTo>
                      <a:lnTo>
                        <a:pt x="647" y="260"/>
                      </a:lnTo>
                      <a:lnTo>
                        <a:pt x="675" y="248"/>
                      </a:lnTo>
                      <a:lnTo>
                        <a:pt x="693" y="226"/>
                      </a:lnTo>
                      <a:lnTo>
                        <a:pt x="695" y="60"/>
                      </a:lnTo>
                      <a:lnTo>
                        <a:pt x="398" y="0"/>
                      </a:lnTo>
                      <a:close/>
                    </a:path>
                  </a:pathLst>
                </a:custGeom>
                <a:solidFill>
                  <a:srgbClr val="603000"/>
                </a:solidFill>
                <a:ln w="4763">
                  <a:solidFill>
                    <a:srgbClr val="000000"/>
                  </a:solidFill>
                  <a:round/>
                  <a:headEnd/>
                  <a:tailEnd/>
                </a:ln>
              </p:spPr>
              <p:txBody>
                <a:bodyPr/>
                <a:lstStyle/>
                <a:p>
                  <a:endParaRPr lang="uk-UA"/>
                </a:p>
              </p:txBody>
            </p:sp>
            <p:sp>
              <p:nvSpPr>
                <p:cNvPr id="10" name="Freeform 13"/>
                <p:cNvSpPr>
                  <a:spLocks/>
                </p:cNvSpPr>
                <p:nvPr/>
              </p:nvSpPr>
              <p:spPr bwMode="auto">
                <a:xfrm>
                  <a:off x="-203" y="2681"/>
                  <a:ext cx="169" cy="149"/>
                </a:xfrm>
                <a:custGeom>
                  <a:avLst/>
                  <a:gdLst>
                    <a:gd name="T0" fmla="*/ 0 w 507"/>
                    <a:gd name="T1" fmla="*/ 0 h 447"/>
                    <a:gd name="T2" fmla="*/ 0 w 507"/>
                    <a:gd name="T3" fmla="*/ 0 h 447"/>
                    <a:gd name="T4" fmla="*/ 0 w 507"/>
                    <a:gd name="T5" fmla="*/ 0 h 447"/>
                    <a:gd name="T6" fmla="*/ 0 w 507"/>
                    <a:gd name="T7" fmla="*/ 0 h 447"/>
                    <a:gd name="T8" fmla="*/ 0 w 507"/>
                    <a:gd name="T9" fmla="*/ 0 h 447"/>
                    <a:gd name="T10" fmla="*/ 0 w 507"/>
                    <a:gd name="T11" fmla="*/ 0 h 447"/>
                    <a:gd name="T12" fmla="*/ 0 w 507"/>
                    <a:gd name="T13" fmla="*/ 0 h 447"/>
                    <a:gd name="T14" fmla="*/ 0 w 507"/>
                    <a:gd name="T15" fmla="*/ 0 h 447"/>
                    <a:gd name="T16" fmla="*/ 0 w 507"/>
                    <a:gd name="T17" fmla="*/ 0 h 447"/>
                    <a:gd name="T18" fmla="*/ 0 w 507"/>
                    <a:gd name="T19" fmla="*/ 0 h 447"/>
                    <a:gd name="T20" fmla="*/ 0 w 507"/>
                    <a:gd name="T21" fmla="*/ 0 h 447"/>
                    <a:gd name="T22" fmla="*/ 0 w 507"/>
                    <a:gd name="T23" fmla="*/ 0 h 447"/>
                    <a:gd name="T24" fmla="*/ 0 w 507"/>
                    <a:gd name="T25" fmla="*/ 0 h 447"/>
                    <a:gd name="T26" fmla="*/ 0 w 507"/>
                    <a:gd name="T27" fmla="*/ 0 h 447"/>
                    <a:gd name="T28" fmla="*/ 0 w 507"/>
                    <a:gd name="T29" fmla="*/ 0 h 447"/>
                    <a:gd name="T30" fmla="*/ 0 w 507"/>
                    <a:gd name="T31" fmla="*/ 0 h 447"/>
                    <a:gd name="T32" fmla="*/ 0 w 507"/>
                    <a:gd name="T33" fmla="*/ 0 h 447"/>
                    <a:gd name="T34" fmla="*/ 0 w 507"/>
                    <a:gd name="T35" fmla="*/ 0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7"/>
                    <a:gd name="T55" fmla="*/ 0 h 447"/>
                    <a:gd name="T56" fmla="*/ 507 w 507"/>
                    <a:gd name="T57" fmla="*/ 447 h 4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7" h="447">
                      <a:moveTo>
                        <a:pt x="289" y="47"/>
                      </a:moveTo>
                      <a:lnTo>
                        <a:pt x="364" y="165"/>
                      </a:lnTo>
                      <a:lnTo>
                        <a:pt x="455" y="264"/>
                      </a:lnTo>
                      <a:lnTo>
                        <a:pt x="497" y="301"/>
                      </a:lnTo>
                      <a:lnTo>
                        <a:pt x="507" y="331"/>
                      </a:lnTo>
                      <a:lnTo>
                        <a:pt x="507" y="375"/>
                      </a:lnTo>
                      <a:lnTo>
                        <a:pt x="489" y="413"/>
                      </a:lnTo>
                      <a:lnTo>
                        <a:pt x="436" y="439"/>
                      </a:lnTo>
                      <a:lnTo>
                        <a:pt x="380" y="447"/>
                      </a:lnTo>
                      <a:lnTo>
                        <a:pt x="289" y="447"/>
                      </a:lnTo>
                      <a:lnTo>
                        <a:pt x="236" y="421"/>
                      </a:lnTo>
                      <a:lnTo>
                        <a:pt x="183" y="386"/>
                      </a:lnTo>
                      <a:lnTo>
                        <a:pt x="121" y="310"/>
                      </a:lnTo>
                      <a:lnTo>
                        <a:pt x="83" y="269"/>
                      </a:lnTo>
                      <a:lnTo>
                        <a:pt x="3" y="206"/>
                      </a:lnTo>
                      <a:lnTo>
                        <a:pt x="0" y="79"/>
                      </a:lnTo>
                      <a:lnTo>
                        <a:pt x="14" y="0"/>
                      </a:lnTo>
                      <a:lnTo>
                        <a:pt x="289" y="47"/>
                      </a:lnTo>
                      <a:close/>
                    </a:path>
                  </a:pathLst>
                </a:custGeom>
                <a:solidFill>
                  <a:srgbClr val="603000"/>
                </a:solidFill>
                <a:ln w="4763">
                  <a:solidFill>
                    <a:srgbClr val="000000"/>
                  </a:solidFill>
                  <a:round/>
                  <a:headEnd/>
                  <a:tailEnd/>
                </a:ln>
              </p:spPr>
              <p:txBody>
                <a:bodyPr/>
                <a:lstStyle/>
                <a:p>
                  <a:endParaRPr lang="uk-UA"/>
                </a:p>
              </p:txBody>
            </p:sp>
          </p:grpSp>
          <p:sp>
            <p:nvSpPr>
              <p:cNvPr id="8" name="Freeform 14"/>
              <p:cNvSpPr>
                <a:spLocks/>
              </p:cNvSpPr>
              <p:nvPr/>
            </p:nvSpPr>
            <p:spPr bwMode="auto">
              <a:xfrm>
                <a:off x="-424" y="1999"/>
                <a:ext cx="330" cy="735"/>
              </a:xfrm>
              <a:custGeom>
                <a:avLst/>
                <a:gdLst>
                  <a:gd name="T0" fmla="*/ 0 w 990"/>
                  <a:gd name="T1" fmla="*/ 0 h 2207"/>
                  <a:gd name="T2" fmla="*/ 0 w 990"/>
                  <a:gd name="T3" fmla="*/ 0 h 2207"/>
                  <a:gd name="T4" fmla="*/ 0 w 990"/>
                  <a:gd name="T5" fmla="*/ 0 h 2207"/>
                  <a:gd name="T6" fmla="*/ 0 w 990"/>
                  <a:gd name="T7" fmla="*/ 0 h 2207"/>
                  <a:gd name="T8" fmla="*/ 0 w 990"/>
                  <a:gd name="T9" fmla="*/ 0 h 2207"/>
                  <a:gd name="T10" fmla="*/ 0 w 990"/>
                  <a:gd name="T11" fmla="*/ 0 h 2207"/>
                  <a:gd name="T12" fmla="*/ 0 w 990"/>
                  <a:gd name="T13" fmla="*/ 0 h 2207"/>
                  <a:gd name="T14" fmla="*/ 0 w 990"/>
                  <a:gd name="T15" fmla="*/ 0 h 2207"/>
                  <a:gd name="T16" fmla="*/ 0 w 990"/>
                  <a:gd name="T17" fmla="*/ 0 h 2207"/>
                  <a:gd name="T18" fmla="*/ 0 w 990"/>
                  <a:gd name="T19" fmla="*/ 0 h 2207"/>
                  <a:gd name="T20" fmla="*/ 0 w 990"/>
                  <a:gd name="T21" fmla="*/ 0 h 2207"/>
                  <a:gd name="T22" fmla="*/ 0 w 990"/>
                  <a:gd name="T23" fmla="*/ 0 h 2207"/>
                  <a:gd name="T24" fmla="*/ 0 w 990"/>
                  <a:gd name="T25" fmla="*/ 0 h 2207"/>
                  <a:gd name="T26" fmla="*/ 0 w 990"/>
                  <a:gd name="T27" fmla="*/ 0 h 2207"/>
                  <a:gd name="T28" fmla="*/ 0 w 990"/>
                  <a:gd name="T29" fmla="*/ 0 h 2207"/>
                  <a:gd name="T30" fmla="*/ 0 w 990"/>
                  <a:gd name="T31" fmla="*/ 0 h 2207"/>
                  <a:gd name="T32" fmla="*/ 0 w 990"/>
                  <a:gd name="T33" fmla="*/ 0 h 2207"/>
                  <a:gd name="T34" fmla="*/ 0 w 990"/>
                  <a:gd name="T35" fmla="*/ 0 h 2207"/>
                  <a:gd name="T36" fmla="*/ 0 w 990"/>
                  <a:gd name="T37" fmla="*/ 0 h 2207"/>
                  <a:gd name="T38" fmla="*/ 0 w 990"/>
                  <a:gd name="T39" fmla="*/ 0 h 2207"/>
                  <a:gd name="T40" fmla="*/ 0 w 990"/>
                  <a:gd name="T41" fmla="*/ 0 h 2207"/>
                  <a:gd name="T42" fmla="*/ 0 w 990"/>
                  <a:gd name="T43" fmla="*/ 0 h 2207"/>
                  <a:gd name="T44" fmla="*/ 0 w 990"/>
                  <a:gd name="T45" fmla="*/ 0 h 2207"/>
                  <a:gd name="T46" fmla="*/ 0 w 990"/>
                  <a:gd name="T47" fmla="*/ 0 h 2207"/>
                  <a:gd name="T48" fmla="*/ 0 w 990"/>
                  <a:gd name="T49" fmla="*/ 0 h 2207"/>
                  <a:gd name="T50" fmla="*/ 0 w 990"/>
                  <a:gd name="T51" fmla="*/ 0 h 2207"/>
                  <a:gd name="T52" fmla="*/ 0 w 990"/>
                  <a:gd name="T53" fmla="*/ 0 h 2207"/>
                  <a:gd name="T54" fmla="*/ 0 w 990"/>
                  <a:gd name="T55" fmla="*/ 0 h 2207"/>
                  <a:gd name="T56" fmla="*/ 0 w 990"/>
                  <a:gd name="T57" fmla="*/ 0 h 2207"/>
                  <a:gd name="T58" fmla="*/ 0 w 990"/>
                  <a:gd name="T59" fmla="*/ 0 h 2207"/>
                  <a:gd name="T60" fmla="*/ 0 w 990"/>
                  <a:gd name="T61" fmla="*/ 0 h 2207"/>
                  <a:gd name="T62" fmla="*/ 0 w 990"/>
                  <a:gd name="T63" fmla="*/ 0 h 2207"/>
                  <a:gd name="T64" fmla="*/ 0 w 990"/>
                  <a:gd name="T65" fmla="*/ 0 h 2207"/>
                  <a:gd name="T66" fmla="*/ 0 w 990"/>
                  <a:gd name="T67" fmla="*/ 0 h 2207"/>
                  <a:gd name="T68" fmla="*/ 0 w 990"/>
                  <a:gd name="T69" fmla="*/ 0 h 2207"/>
                  <a:gd name="T70" fmla="*/ 0 w 990"/>
                  <a:gd name="T71" fmla="*/ 0 h 2207"/>
                  <a:gd name="T72" fmla="*/ 0 w 990"/>
                  <a:gd name="T73" fmla="*/ 0 h 2207"/>
                  <a:gd name="T74" fmla="*/ 0 w 990"/>
                  <a:gd name="T75" fmla="*/ 0 h 2207"/>
                  <a:gd name="T76" fmla="*/ 0 w 990"/>
                  <a:gd name="T77" fmla="*/ 0 h 2207"/>
                  <a:gd name="T78" fmla="*/ 0 w 990"/>
                  <a:gd name="T79" fmla="*/ 0 h 2207"/>
                  <a:gd name="T80" fmla="*/ 0 w 990"/>
                  <a:gd name="T81" fmla="*/ 0 h 2207"/>
                  <a:gd name="T82" fmla="*/ 0 w 990"/>
                  <a:gd name="T83" fmla="*/ 0 h 2207"/>
                  <a:gd name="T84" fmla="*/ 0 w 990"/>
                  <a:gd name="T85" fmla="*/ 0 h 2207"/>
                  <a:gd name="T86" fmla="*/ 0 w 990"/>
                  <a:gd name="T87" fmla="*/ 0 h 2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0"/>
                  <a:gd name="T133" fmla="*/ 0 h 2207"/>
                  <a:gd name="T134" fmla="*/ 990 w 990"/>
                  <a:gd name="T135" fmla="*/ 2207 h 2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0" h="2207">
                    <a:moveTo>
                      <a:pt x="124" y="13"/>
                    </a:moveTo>
                    <a:lnTo>
                      <a:pt x="43" y="532"/>
                    </a:lnTo>
                    <a:lnTo>
                      <a:pt x="27" y="736"/>
                    </a:lnTo>
                    <a:lnTo>
                      <a:pt x="13" y="946"/>
                    </a:lnTo>
                    <a:lnTo>
                      <a:pt x="13" y="1138"/>
                    </a:lnTo>
                    <a:lnTo>
                      <a:pt x="0" y="1291"/>
                    </a:lnTo>
                    <a:lnTo>
                      <a:pt x="9" y="1359"/>
                    </a:lnTo>
                    <a:lnTo>
                      <a:pt x="68" y="1658"/>
                    </a:lnTo>
                    <a:lnTo>
                      <a:pt x="68" y="1931"/>
                    </a:lnTo>
                    <a:lnTo>
                      <a:pt x="77" y="2066"/>
                    </a:lnTo>
                    <a:lnTo>
                      <a:pt x="135" y="2105"/>
                    </a:lnTo>
                    <a:lnTo>
                      <a:pt x="210" y="2124"/>
                    </a:lnTo>
                    <a:lnTo>
                      <a:pt x="276" y="2132"/>
                    </a:lnTo>
                    <a:lnTo>
                      <a:pt x="361" y="2143"/>
                    </a:lnTo>
                    <a:lnTo>
                      <a:pt x="443" y="2150"/>
                    </a:lnTo>
                    <a:lnTo>
                      <a:pt x="444" y="2057"/>
                    </a:lnTo>
                    <a:lnTo>
                      <a:pt x="399" y="1614"/>
                    </a:lnTo>
                    <a:lnTo>
                      <a:pt x="365" y="1369"/>
                    </a:lnTo>
                    <a:lnTo>
                      <a:pt x="361" y="1259"/>
                    </a:lnTo>
                    <a:lnTo>
                      <a:pt x="381" y="974"/>
                    </a:lnTo>
                    <a:lnTo>
                      <a:pt x="417" y="600"/>
                    </a:lnTo>
                    <a:lnTo>
                      <a:pt x="467" y="958"/>
                    </a:lnTo>
                    <a:lnTo>
                      <a:pt x="535" y="1352"/>
                    </a:lnTo>
                    <a:lnTo>
                      <a:pt x="569" y="1607"/>
                    </a:lnTo>
                    <a:lnTo>
                      <a:pt x="644" y="2165"/>
                    </a:lnTo>
                    <a:lnTo>
                      <a:pt x="692" y="2185"/>
                    </a:lnTo>
                    <a:lnTo>
                      <a:pt x="744" y="2202"/>
                    </a:lnTo>
                    <a:lnTo>
                      <a:pt x="810" y="2207"/>
                    </a:lnTo>
                    <a:lnTo>
                      <a:pt x="885" y="2207"/>
                    </a:lnTo>
                    <a:lnTo>
                      <a:pt x="960" y="2165"/>
                    </a:lnTo>
                    <a:lnTo>
                      <a:pt x="990" y="2127"/>
                    </a:lnTo>
                    <a:lnTo>
                      <a:pt x="985" y="2038"/>
                    </a:lnTo>
                    <a:lnTo>
                      <a:pt x="954" y="1765"/>
                    </a:lnTo>
                    <a:lnTo>
                      <a:pt x="916" y="1457"/>
                    </a:lnTo>
                    <a:lnTo>
                      <a:pt x="875" y="1078"/>
                    </a:lnTo>
                    <a:lnTo>
                      <a:pt x="836" y="738"/>
                    </a:lnTo>
                    <a:lnTo>
                      <a:pt x="836" y="528"/>
                    </a:lnTo>
                    <a:lnTo>
                      <a:pt x="866" y="347"/>
                    </a:lnTo>
                    <a:lnTo>
                      <a:pt x="836" y="121"/>
                    </a:lnTo>
                    <a:lnTo>
                      <a:pt x="820" y="0"/>
                    </a:lnTo>
                    <a:lnTo>
                      <a:pt x="580" y="60"/>
                    </a:lnTo>
                    <a:lnTo>
                      <a:pt x="399" y="91"/>
                    </a:lnTo>
                    <a:lnTo>
                      <a:pt x="248" y="60"/>
                    </a:lnTo>
                    <a:lnTo>
                      <a:pt x="124" y="13"/>
                    </a:lnTo>
                    <a:close/>
                  </a:path>
                </a:pathLst>
              </a:custGeom>
              <a:solidFill>
                <a:srgbClr val="202020"/>
              </a:solidFill>
              <a:ln w="4763">
                <a:solidFill>
                  <a:srgbClr val="000000"/>
                </a:solidFill>
                <a:round/>
                <a:headEnd/>
                <a:tailEnd/>
              </a:ln>
            </p:spPr>
            <p:txBody>
              <a:bodyPr/>
              <a:lstStyle/>
              <a:p>
                <a:endParaRPr lang="uk-UA"/>
              </a:p>
            </p:txBody>
          </p:sp>
        </p:grpSp>
        <p:pic>
          <p:nvPicPr>
            <p:cNvPr id="6" name="Picture 15" descr="PE01845_"/>
            <p:cNvPicPr>
              <a:picLocks noChangeAspect="1" noChangeArrowheads="1"/>
            </p:cNvPicPr>
            <p:nvPr/>
          </p:nvPicPr>
          <p:blipFill>
            <a:blip r:embed="rId2"/>
            <a:srcRect/>
            <a:stretch>
              <a:fillRect/>
            </a:stretch>
          </p:blipFill>
          <p:spPr bwMode="auto">
            <a:xfrm>
              <a:off x="2400" y="2208"/>
              <a:ext cx="717" cy="960"/>
            </a:xfrm>
            <a:prstGeom prst="rect">
              <a:avLst/>
            </a:prstGeom>
            <a:noFill/>
            <a:ln w="9525">
              <a:noFill/>
              <a:miter lim="800000"/>
              <a:headEnd/>
              <a:tailEnd/>
            </a:ln>
          </p:spPr>
        </p:pic>
      </p:grpSp>
      <p:sp>
        <p:nvSpPr>
          <p:cNvPr id="2" name="Прямоугольник 1"/>
          <p:cNvSpPr/>
          <p:nvPr/>
        </p:nvSpPr>
        <p:spPr>
          <a:xfrm>
            <a:off x="2458996" y="333632"/>
            <a:ext cx="9465274" cy="6232475"/>
          </a:xfrm>
          <a:prstGeom prst="rect">
            <a:avLst/>
          </a:prstGeom>
        </p:spPr>
        <p:txBody>
          <a:bodyPr wrap="square">
            <a:spAutoFit/>
          </a:bodyPr>
          <a:lstStyle/>
          <a:p>
            <a:r>
              <a:rPr lang="ru-RU" sz="1900" dirty="0">
                <a:latin typeface="Times New Roman" pitchFamily="18" charset="0"/>
                <a:cs typeface="Times New Roman" pitchFamily="18" charset="0"/>
              </a:rPr>
              <a:t>11. </a:t>
            </a:r>
            <a:r>
              <a:rPr lang="ru-RU" sz="1900" dirty="0" err="1">
                <a:latin typeface="Times New Roman" pitchFamily="18" charset="0"/>
                <a:cs typeface="Times New Roman" pitchFamily="18" charset="0"/>
              </a:rPr>
              <a:t>Усі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інші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посадові</a:t>
            </a:r>
            <a:r>
              <a:rPr lang="ru-RU" sz="1900" dirty="0">
                <a:latin typeface="Times New Roman" pitchFamily="18" charset="0"/>
                <a:cs typeface="Times New Roman" pitchFamily="18" charset="0"/>
              </a:rPr>
              <a:t> особи та </a:t>
            </a:r>
            <a:r>
              <a:rPr lang="ru-RU" sz="1900" dirty="0" err="1">
                <a:latin typeface="Times New Roman" pitchFamily="18" charset="0"/>
                <a:cs typeface="Times New Roman" pitchFamily="18" charset="0"/>
              </a:rPr>
              <a:t>працівники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установ</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закладів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проходять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і </a:t>
            </a:r>
            <a:r>
              <a:rPr lang="ru-RU" sz="1900" dirty="0" err="1">
                <a:latin typeface="Times New Roman" pitchFamily="18" charset="0"/>
                <a:cs typeface="Times New Roman" pitchFamily="18" charset="0"/>
              </a:rPr>
              <a:t>перевірку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безпосередньо</a:t>
            </a:r>
            <a:r>
              <a:rPr lang="ru-RU" sz="1900" dirty="0">
                <a:latin typeface="Times New Roman" pitchFamily="18" charset="0"/>
                <a:cs typeface="Times New Roman" pitchFamily="18" charset="0"/>
              </a:rPr>
              <a:t> в </a:t>
            </a:r>
            <a:r>
              <a:rPr lang="ru-RU" sz="1900" dirty="0" err="1">
                <a:latin typeface="Times New Roman" pitchFamily="18" charset="0"/>
                <a:cs typeface="Times New Roman" pitchFamily="18" charset="0"/>
              </a:rPr>
              <a:t>установах</a:t>
            </a:r>
            <a:r>
              <a:rPr lang="ru-RU" sz="1900" dirty="0">
                <a:latin typeface="Times New Roman" pitchFamily="18" charset="0"/>
                <a:cs typeface="Times New Roman" pitchFamily="18" charset="0"/>
              </a:rPr>
              <a:t> та закладах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їх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структурних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підрозділах</a:t>
            </a:r>
            <a:r>
              <a:rPr lang="ru-RU" sz="1900" dirty="0">
                <a:latin typeface="Times New Roman" pitchFamily="18" charset="0"/>
                <a:cs typeface="Times New Roman" pitchFamily="18" charset="0"/>
              </a:rPr>
              <a:t> за </a:t>
            </a:r>
            <a:r>
              <a:rPr lang="ru-RU" sz="1900" dirty="0" err="1">
                <a:latin typeface="Times New Roman" pitchFamily="18" charset="0"/>
                <a:cs typeface="Times New Roman" pitchFamily="18" charset="0"/>
              </a:rPr>
              <a:t>місцем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роботи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обсягом</a:t>
            </a:r>
            <a:r>
              <a:rPr lang="ru-RU" sz="1900" dirty="0">
                <a:latin typeface="Times New Roman" pitchFamily="18" charset="0"/>
                <a:cs typeface="Times New Roman" pitchFamily="18" charset="0"/>
              </a:rPr>
              <a:t> не </a:t>
            </a:r>
            <a:r>
              <a:rPr lang="ru-RU" sz="1900" dirty="0" err="1">
                <a:latin typeface="Times New Roman" pitchFamily="18" charset="0"/>
                <a:cs typeface="Times New Roman" pitchFamily="18" charset="0"/>
              </a:rPr>
              <a:t>менше</a:t>
            </a:r>
            <a:r>
              <a:rPr lang="ru-RU" sz="1900" dirty="0">
                <a:latin typeface="Times New Roman" pitchFamily="18" charset="0"/>
                <a:cs typeface="Times New Roman" pitchFamily="18" charset="0"/>
              </a:rPr>
              <a:t> 20 годин.</a:t>
            </a:r>
          </a:p>
          <a:p>
            <a:r>
              <a:rPr lang="ru-RU" sz="1900" dirty="0">
                <a:latin typeface="Times New Roman" pitchFamily="18" charset="0"/>
                <a:cs typeface="Times New Roman" pitchFamily="18" charset="0"/>
              </a:rPr>
              <a:t>12. </a:t>
            </a:r>
            <a:r>
              <a:rPr lang="ru-RU" sz="1900" dirty="0" err="1">
                <a:latin typeface="Times New Roman" pitchFamily="18" charset="0"/>
                <a:cs typeface="Times New Roman" pitchFamily="18" charset="0"/>
              </a:rPr>
              <a:t>Перевірку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посадових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осіб</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інших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установ</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закладів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проводять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комісії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створені</a:t>
            </a:r>
            <a:r>
              <a:rPr lang="ru-RU" sz="1900" dirty="0">
                <a:latin typeface="Times New Roman" pitchFamily="18" charset="0"/>
                <a:cs typeface="Times New Roman" pitchFamily="18" charset="0"/>
              </a:rPr>
              <a:t> за </a:t>
            </a:r>
            <a:r>
              <a:rPr lang="ru-RU" sz="1900" dirty="0" err="1">
                <a:latin typeface="Times New Roman" pitchFamily="18" charset="0"/>
                <a:cs typeface="Times New Roman" pitchFamily="18" charset="0"/>
              </a:rPr>
              <a:t>відповідними</a:t>
            </a:r>
            <a:r>
              <a:rPr lang="ru-RU" sz="1900" dirty="0">
                <a:latin typeface="Times New Roman" pitchFamily="18" charset="0"/>
                <a:cs typeface="Times New Roman" pitchFamily="18" charset="0"/>
              </a:rPr>
              <a:t> наказами</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місцевих</a:t>
            </a:r>
            <a:r>
              <a:rPr lang="ru-RU" sz="1900" dirty="0" smtClean="0">
                <a:latin typeface="Times New Roman" pitchFamily="18" charset="0"/>
                <a:cs typeface="Times New Roman" pitchFamily="18" charset="0"/>
              </a:rPr>
              <a:t> </a:t>
            </a:r>
            <a:r>
              <a:rPr lang="ru-RU" sz="1900" dirty="0" err="1">
                <a:latin typeface="Times New Roman" pitchFamily="18" charset="0"/>
                <a:cs typeface="Times New Roman" pitchFamily="18" charset="0"/>
              </a:rPr>
              <a:t>органів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управління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освітою</a:t>
            </a:r>
            <a:r>
              <a:rPr lang="ru-RU" sz="1900" dirty="0">
                <a:latin typeface="Times New Roman" pitchFamily="18" charset="0"/>
                <a:cs typeface="Times New Roman" pitchFamily="18" charset="0"/>
              </a:rPr>
              <a:t> - </a:t>
            </a:r>
            <a:r>
              <a:rPr lang="ru-RU" sz="1900" dirty="0" err="1">
                <a:latin typeface="Times New Roman" pitchFamily="18" charset="0"/>
                <a:cs typeface="Times New Roman" pitchFamily="18" charset="0"/>
              </a:rPr>
              <a:t>посадових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осіб</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інших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зазначених</a:t>
            </a:r>
            <a:r>
              <a:rPr lang="ru-RU" sz="1900" dirty="0">
                <a:latin typeface="Times New Roman" pitchFamily="18" charset="0"/>
                <a:cs typeface="Times New Roman" pitchFamily="18" charset="0"/>
              </a:rPr>
              <a:t> у </a:t>
            </a:r>
            <a:r>
              <a:rPr lang="ru-RU" sz="1900" dirty="0" err="1">
                <a:latin typeface="Times New Roman" pitchFamily="18" charset="0"/>
                <a:cs typeface="Times New Roman" pitchFamily="18" charset="0"/>
              </a:rPr>
              <a:t>пункті</a:t>
            </a:r>
            <a:r>
              <a:rPr lang="ru-RU" sz="1900" dirty="0">
                <a:latin typeface="Times New Roman" pitchFamily="18" charset="0"/>
                <a:cs typeface="Times New Roman" pitchFamily="18" charset="0"/>
              </a:rPr>
              <a:t> 10 </a:t>
            </a:r>
            <a:r>
              <a:rPr lang="ru-RU" sz="1900" dirty="0" err="1">
                <a:latin typeface="Times New Roman" pitchFamily="18" charset="0"/>
                <a:cs typeface="Times New Roman" pitchFamily="18" charset="0"/>
              </a:rPr>
              <a:t>цього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розділу</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установ</a:t>
            </a:r>
            <a:r>
              <a:rPr lang="ru-RU" sz="1900" dirty="0" smtClean="0">
                <a:latin typeface="Times New Roman" pitchFamily="18" charset="0"/>
                <a:cs typeface="Times New Roman" pitchFamily="18" charset="0"/>
              </a:rPr>
              <a:t> </a:t>
            </a:r>
            <a:r>
              <a:rPr lang="ru-RU" sz="1900" dirty="0">
                <a:latin typeface="Times New Roman" pitchFamily="18" charset="0"/>
                <a:cs typeface="Times New Roman" pitchFamily="18" charset="0"/>
              </a:rPr>
              <a:t>та </a:t>
            </a:r>
            <a:r>
              <a:rPr lang="ru-RU" sz="1900" dirty="0" err="1">
                <a:latin typeface="Times New Roman" pitchFamily="18" charset="0"/>
                <a:cs typeface="Times New Roman" pitchFamily="18" charset="0"/>
              </a:rPr>
              <a:t>закладів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 </a:t>
            </a:r>
            <a:r>
              <a:rPr lang="ru-RU" sz="1900" dirty="0" err="1">
                <a:latin typeface="Times New Roman" pitchFamily="18" charset="0"/>
                <a:cs typeface="Times New Roman" pitchFamily="18" charset="0"/>
              </a:rPr>
              <a:t>посадових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осіб</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інших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зазначених</a:t>
            </a:r>
            <a:r>
              <a:rPr lang="ru-RU" sz="1900" dirty="0">
                <a:latin typeface="Times New Roman" pitchFamily="18" charset="0"/>
                <a:cs typeface="Times New Roman" pitchFamily="18" charset="0"/>
              </a:rPr>
              <a:t> у </a:t>
            </a:r>
            <a:r>
              <a:rPr lang="ru-RU" sz="1900" dirty="0" err="1">
                <a:latin typeface="Times New Roman" pitchFamily="18" charset="0"/>
                <a:cs typeface="Times New Roman" pitchFamily="18" charset="0"/>
              </a:rPr>
              <a:t>пункті</a:t>
            </a:r>
            <a:r>
              <a:rPr lang="ru-RU" sz="1900" dirty="0">
                <a:latin typeface="Times New Roman" pitchFamily="18" charset="0"/>
                <a:cs typeface="Times New Roman" pitchFamily="18" charset="0"/>
              </a:rPr>
              <a:t> 11 </a:t>
            </a:r>
            <a:r>
              <a:rPr lang="ru-RU" sz="1900" dirty="0" err="1">
                <a:latin typeface="Times New Roman" pitchFamily="18" charset="0"/>
                <a:cs typeface="Times New Roman" pitchFamily="18" charset="0"/>
              </a:rPr>
              <a:t>цього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розділу</a:t>
            </a:r>
            <a:r>
              <a:rPr lang="ru-RU" sz="1900" dirty="0" smtClean="0">
                <a:latin typeface="Times New Roman" pitchFamily="18" charset="0"/>
                <a:cs typeface="Times New Roman" pitchFamily="18" charset="0"/>
              </a:rPr>
              <a:t>.</a:t>
            </a:r>
          </a:p>
          <a:p>
            <a:r>
              <a:rPr lang="ru-RU" sz="1900" dirty="0">
                <a:latin typeface="Times New Roman" pitchFamily="18" charset="0"/>
                <a:cs typeface="Times New Roman" pitchFamily="18" charset="0"/>
              </a:rPr>
              <a:t>13. </a:t>
            </a:r>
            <a:r>
              <a:rPr lang="ru-RU" sz="1900" dirty="0" err="1">
                <a:latin typeface="Times New Roman" pitchFamily="18" charset="0"/>
                <a:cs typeface="Times New Roman" pitchFamily="18" charset="0"/>
              </a:rPr>
              <a:t>Перевірка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посадових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осіб</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інших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в </a:t>
            </a:r>
            <a:r>
              <a:rPr lang="ru-RU" sz="1900" dirty="0" err="1">
                <a:latin typeface="Times New Roman" pitchFamily="18" charset="0"/>
                <a:cs typeface="Times New Roman" pitchFamily="18" charset="0"/>
              </a:rPr>
              <a:t>установах</a:t>
            </a:r>
            <a:r>
              <a:rPr lang="ru-RU" sz="1900" dirty="0">
                <a:latin typeface="Times New Roman" pitchFamily="18" charset="0"/>
                <a:cs typeface="Times New Roman" pitchFamily="18" charset="0"/>
              </a:rPr>
              <a:t> та закладах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здійснюється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комісією</a:t>
            </a:r>
            <a:r>
              <a:rPr lang="ru-RU" sz="1900" dirty="0">
                <a:latin typeface="Times New Roman" pitchFamily="18" charset="0"/>
                <a:cs typeface="Times New Roman" pitchFamily="18" charset="0"/>
              </a:rPr>
              <a:t>, склад </a:t>
            </a:r>
            <a:r>
              <a:rPr lang="ru-RU" sz="1900" dirty="0" err="1">
                <a:latin typeface="Times New Roman" pitchFamily="18" charset="0"/>
                <a:cs typeface="Times New Roman" pitchFamily="18" charset="0"/>
              </a:rPr>
              <a:t>якої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затверджується</a:t>
            </a:r>
            <a:r>
              <a:rPr lang="ru-RU" sz="1900" dirty="0">
                <a:latin typeface="Times New Roman" pitchFamily="18" charset="0"/>
                <a:cs typeface="Times New Roman" pitchFamily="18" charset="0"/>
              </a:rPr>
              <a:t> наказом </a:t>
            </a:r>
            <a:r>
              <a:rPr lang="ru-RU" sz="1900" dirty="0" err="1">
                <a:latin typeface="Times New Roman" pitchFamily="18" charset="0"/>
                <a:cs typeface="Times New Roman" pitchFamily="18" charset="0"/>
              </a:rPr>
              <a:t>цих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установ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чи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закладів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Головою </a:t>
            </a:r>
            <a:r>
              <a:rPr lang="ru-RU" sz="1900" dirty="0" err="1">
                <a:latin typeface="Times New Roman" pitchFamily="18" charset="0"/>
                <a:cs typeface="Times New Roman" pitchFamily="18" charset="0"/>
              </a:rPr>
              <a:t>комісії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призначається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керівник</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або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його</a:t>
            </a:r>
            <a:r>
              <a:rPr lang="ru-RU" sz="1900" dirty="0">
                <a:latin typeface="Times New Roman" pitchFamily="18" charset="0"/>
                <a:cs typeface="Times New Roman" pitchFamily="18" charset="0"/>
              </a:rPr>
              <a:t> заступник, до </a:t>
            </a:r>
            <a:r>
              <a:rPr lang="ru-RU" sz="1900" dirty="0" err="1">
                <a:latin typeface="Times New Roman" pitchFamily="18" charset="0"/>
                <a:cs typeface="Times New Roman" pitchFamily="18" charset="0"/>
              </a:rPr>
              <a:t>службових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обов’язків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якого</a:t>
            </a:r>
            <a:r>
              <a:rPr lang="ru-RU" sz="1900" dirty="0">
                <a:latin typeface="Times New Roman" pitchFamily="18" charset="0"/>
                <a:cs typeface="Times New Roman" pitchFamily="18" charset="0"/>
              </a:rPr>
              <a:t> входить </a:t>
            </a:r>
            <a:r>
              <a:rPr lang="ru-RU" sz="1900" dirty="0" err="1">
                <a:latin typeface="Times New Roman" pitchFamily="18" charset="0"/>
                <a:cs typeface="Times New Roman" pitchFamily="18" charset="0"/>
              </a:rPr>
              <a:t>організація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роботи</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У </a:t>
            </a:r>
            <a:r>
              <a:rPr lang="ru-RU" sz="1900" dirty="0" err="1">
                <a:latin typeface="Times New Roman" pitchFamily="18" charset="0"/>
                <a:cs typeface="Times New Roman" pitchFamily="18" charset="0"/>
              </a:rPr>
              <a:t>разі</a:t>
            </a:r>
            <a:r>
              <a:rPr lang="ru-RU" sz="1900" dirty="0">
                <a:latin typeface="Times New Roman" pitchFamily="18" charset="0"/>
                <a:cs typeface="Times New Roman" pitchFamily="18" charset="0"/>
              </a:rPr>
              <a:t> потреби </a:t>
            </a:r>
            <a:r>
              <a:rPr lang="ru-RU" sz="1900" dirty="0" err="1">
                <a:latin typeface="Times New Roman" pitchFamily="18" charset="0"/>
                <a:cs typeface="Times New Roman" pitchFamily="18" charset="0"/>
              </a:rPr>
              <a:t>створення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комісій</a:t>
            </a:r>
            <a:r>
              <a:rPr lang="ru-RU" sz="1900" dirty="0">
                <a:latin typeface="Times New Roman" pitchFamily="18" charset="0"/>
                <a:cs typeface="Times New Roman" pitchFamily="18" charset="0"/>
              </a:rPr>
              <a:t> в </a:t>
            </a:r>
            <a:r>
              <a:rPr lang="ru-RU" sz="1900" dirty="0" err="1">
                <a:latin typeface="Times New Roman" pitchFamily="18" charset="0"/>
                <a:cs typeface="Times New Roman" pitchFamily="18" charset="0"/>
              </a:rPr>
              <a:t>окремих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структурних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підрозділах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їх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очолюють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керівники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відповідних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підрозділів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чи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їх</a:t>
            </a:r>
            <a:r>
              <a:rPr lang="ru-RU" sz="1900" dirty="0">
                <a:latin typeface="Times New Roman" pitchFamily="18" charset="0"/>
                <a:cs typeface="Times New Roman" pitchFamily="18" charset="0"/>
              </a:rPr>
              <a:t> заступники.</a:t>
            </a:r>
          </a:p>
          <a:p>
            <a:r>
              <a:rPr lang="ru-RU" sz="1900" dirty="0">
                <a:latin typeface="Times New Roman" pitchFamily="18" charset="0"/>
                <a:cs typeface="Times New Roman" pitchFamily="18" charset="0"/>
              </a:rPr>
              <a:t>До складу </a:t>
            </a:r>
            <a:r>
              <a:rPr lang="ru-RU" sz="1900" dirty="0" err="1">
                <a:latin typeface="Times New Roman" pitchFamily="18" charset="0"/>
                <a:cs typeface="Times New Roman" pitchFamily="18" charset="0"/>
              </a:rPr>
              <a:t>комісії</a:t>
            </a:r>
            <a:r>
              <a:rPr lang="ru-RU" sz="1900" dirty="0">
                <a:latin typeface="Times New Roman" pitchFamily="18" charset="0"/>
                <a:cs typeface="Times New Roman" pitchFamily="18" charset="0"/>
              </a:rPr>
              <a:t> установи та закладу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входять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спеціалісти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служби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представники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юридичної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виробничої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технічної</a:t>
            </a:r>
            <a:r>
              <a:rPr lang="ru-RU" sz="1900" dirty="0">
                <a:latin typeface="Times New Roman" pitchFamily="18" charset="0"/>
                <a:cs typeface="Times New Roman" pitchFamily="18" charset="0"/>
              </a:rPr>
              <a:t> служб, </a:t>
            </a:r>
            <a:r>
              <a:rPr lang="ru-RU" sz="1900" dirty="0" err="1">
                <a:latin typeface="Times New Roman" pitchFamily="18" charset="0"/>
                <a:cs typeface="Times New Roman" pitchFamily="18" charset="0"/>
              </a:rPr>
              <a:t>представник</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профспілки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уповноважена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найманими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працівниками</a:t>
            </a:r>
            <a:r>
              <a:rPr lang="ru-RU" sz="1900" dirty="0">
                <a:latin typeface="Times New Roman" pitchFamily="18" charset="0"/>
                <a:cs typeface="Times New Roman" pitchFamily="18" charset="0"/>
              </a:rPr>
              <a:t> особа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До складу </a:t>
            </a:r>
            <a:r>
              <a:rPr lang="ru-RU" sz="1900" dirty="0" err="1">
                <a:latin typeface="Times New Roman" pitchFamily="18" charset="0"/>
                <a:cs typeface="Times New Roman" pitchFamily="18" charset="0"/>
              </a:rPr>
              <a:t>комісії</a:t>
            </a:r>
            <a:r>
              <a:rPr lang="ru-RU" sz="1900" dirty="0">
                <a:latin typeface="Times New Roman" pitchFamily="18" charset="0"/>
                <a:cs typeface="Times New Roman" pitchFamily="18" charset="0"/>
              </a:rPr>
              <a:t> установи та закладу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залучаються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викладачі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закладу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які</a:t>
            </a:r>
            <a:r>
              <a:rPr lang="ru-RU" sz="1900" dirty="0">
                <a:latin typeface="Times New Roman" pitchFamily="18" charset="0"/>
                <a:cs typeface="Times New Roman" pitchFamily="18" charset="0"/>
              </a:rPr>
              <a:t> проводили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(за </a:t>
            </a:r>
            <a:r>
              <a:rPr lang="ru-RU" sz="1900" dirty="0" err="1">
                <a:latin typeface="Times New Roman" pitchFamily="18" charset="0"/>
                <a:cs typeface="Times New Roman" pitchFamily="18" charset="0"/>
              </a:rPr>
              <a:t>їх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згодою</a:t>
            </a:r>
            <a:r>
              <a:rPr lang="ru-RU" sz="1900" dirty="0">
                <a:latin typeface="Times New Roman" pitchFamily="18" charset="0"/>
                <a:cs typeface="Times New Roman" pitchFamily="18" charset="0"/>
              </a:rPr>
              <a:t>).</a:t>
            </a:r>
          </a:p>
          <a:p>
            <a:r>
              <a:rPr lang="ru-RU" sz="1900" dirty="0" err="1">
                <a:latin typeface="Times New Roman" pitchFamily="18" charset="0"/>
                <a:cs typeface="Times New Roman" pitchFamily="18" charset="0"/>
              </a:rPr>
              <a:t>Комісія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вважається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правочинною</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якщо</a:t>
            </a:r>
            <a:r>
              <a:rPr lang="ru-RU" sz="1900" dirty="0">
                <a:latin typeface="Times New Roman" pitchFamily="18" charset="0"/>
                <a:cs typeface="Times New Roman" pitchFamily="18" charset="0"/>
              </a:rPr>
              <a:t> до </a:t>
            </a:r>
            <a:r>
              <a:rPr lang="ru-RU" sz="1900" dirty="0" err="1">
                <a:latin typeface="Times New Roman" pitchFamily="18" charset="0"/>
                <a:cs typeface="Times New Roman" pitchFamily="18" charset="0"/>
              </a:rPr>
              <a:t>її</a:t>
            </a:r>
            <a:r>
              <a:rPr lang="ru-RU" sz="1900" dirty="0">
                <a:latin typeface="Times New Roman" pitchFamily="18" charset="0"/>
                <a:cs typeface="Times New Roman" pitchFamily="18" charset="0"/>
              </a:rPr>
              <a:t> складу </a:t>
            </a:r>
            <a:r>
              <a:rPr lang="ru-RU" sz="1900" dirty="0" err="1">
                <a:latin typeface="Times New Roman" pitchFamily="18" charset="0"/>
                <a:cs typeface="Times New Roman" pitchFamily="18" charset="0"/>
              </a:rPr>
              <a:t>входять</a:t>
            </a:r>
            <a:r>
              <a:rPr lang="ru-RU" sz="1900" dirty="0">
                <a:latin typeface="Times New Roman" pitchFamily="18" charset="0"/>
                <a:cs typeface="Times New Roman" pitchFamily="18" charset="0"/>
              </a:rPr>
              <a:t> не </a:t>
            </a:r>
            <a:r>
              <a:rPr lang="ru-RU" sz="1900" dirty="0" err="1">
                <a:latin typeface="Times New Roman" pitchFamily="18" charset="0"/>
                <a:cs typeface="Times New Roman" pitchFamily="18" charset="0"/>
              </a:rPr>
              <a:t>менше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трьох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осіб</a:t>
            </a:r>
            <a:r>
              <a:rPr lang="ru-RU" sz="1900" dirty="0" smtClean="0">
                <a:latin typeface="Times New Roman" pitchFamily="18" charset="0"/>
                <a:cs typeface="Times New Roman" pitchFamily="18" charset="0"/>
              </a:rPr>
              <a:t>.</a:t>
            </a:r>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val="419909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47136" y="345989"/>
            <a:ext cx="2162652" cy="6215449"/>
            <a:chOff x="2400" y="2208"/>
            <a:chExt cx="717" cy="1632"/>
          </a:xfrm>
        </p:grpSpPr>
        <p:grpSp>
          <p:nvGrpSpPr>
            <p:cNvPr id="5" name="Group 10"/>
            <p:cNvGrpSpPr>
              <a:grpSpLocks/>
            </p:cNvGrpSpPr>
            <p:nvPr/>
          </p:nvGrpSpPr>
          <p:grpSpPr bwMode="auto">
            <a:xfrm>
              <a:off x="2496" y="2976"/>
              <a:ext cx="528" cy="864"/>
              <a:chOff x="-512" y="1999"/>
              <a:chExt cx="478" cy="831"/>
            </a:xfrm>
          </p:grpSpPr>
          <p:grpSp>
            <p:nvGrpSpPr>
              <p:cNvPr id="7" name="Group 11"/>
              <p:cNvGrpSpPr>
                <a:grpSpLocks/>
              </p:cNvGrpSpPr>
              <p:nvPr/>
            </p:nvGrpSpPr>
            <p:grpSpPr bwMode="auto">
              <a:xfrm>
                <a:off x="-512" y="2681"/>
                <a:ext cx="478" cy="149"/>
                <a:chOff x="-512" y="2681"/>
                <a:chExt cx="478" cy="149"/>
              </a:xfrm>
            </p:grpSpPr>
            <p:sp>
              <p:nvSpPr>
                <p:cNvPr id="9" name="Freeform 12"/>
                <p:cNvSpPr>
                  <a:spLocks/>
                </p:cNvSpPr>
                <p:nvPr/>
              </p:nvSpPr>
              <p:spPr bwMode="auto">
                <a:xfrm>
                  <a:off x="-512" y="2689"/>
                  <a:ext cx="232" cy="100"/>
                </a:xfrm>
                <a:custGeom>
                  <a:avLst/>
                  <a:gdLst>
                    <a:gd name="T0" fmla="*/ 0 w 695"/>
                    <a:gd name="T1" fmla="*/ 0 h 300"/>
                    <a:gd name="T2" fmla="*/ 0 w 695"/>
                    <a:gd name="T3" fmla="*/ 0 h 300"/>
                    <a:gd name="T4" fmla="*/ 0 w 695"/>
                    <a:gd name="T5" fmla="*/ 0 h 300"/>
                    <a:gd name="T6" fmla="*/ 0 w 695"/>
                    <a:gd name="T7" fmla="*/ 0 h 300"/>
                    <a:gd name="T8" fmla="*/ 0 w 695"/>
                    <a:gd name="T9" fmla="*/ 0 h 300"/>
                    <a:gd name="T10" fmla="*/ 0 w 695"/>
                    <a:gd name="T11" fmla="*/ 0 h 300"/>
                    <a:gd name="T12" fmla="*/ 0 w 695"/>
                    <a:gd name="T13" fmla="*/ 0 h 300"/>
                    <a:gd name="T14" fmla="*/ 0 w 695"/>
                    <a:gd name="T15" fmla="*/ 0 h 300"/>
                    <a:gd name="T16" fmla="*/ 0 w 695"/>
                    <a:gd name="T17" fmla="*/ 0 h 300"/>
                    <a:gd name="T18" fmla="*/ 0 w 695"/>
                    <a:gd name="T19" fmla="*/ 0 h 300"/>
                    <a:gd name="T20" fmla="*/ 0 w 695"/>
                    <a:gd name="T21" fmla="*/ 0 h 300"/>
                    <a:gd name="T22" fmla="*/ 0 w 695"/>
                    <a:gd name="T23" fmla="*/ 0 h 300"/>
                    <a:gd name="T24" fmla="*/ 0 w 695"/>
                    <a:gd name="T25" fmla="*/ 0 h 300"/>
                    <a:gd name="T26" fmla="*/ 0 w 695"/>
                    <a:gd name="T27" fmla="*/ 0 h 300"/>
                    <a:gd name="T28" fmla="*/ 0 w 695"/>
                    <a:gd name="T29" fmla="*/ 0 h 300"/>
                    <a:gd name="T30" fmla="*/ 0 w 695"/>
                    <a:gd name="T31" fmla="*/ 0 h 300"/>
                    <a:gd name="T32" fmla="*/ 0 w 695"/>
                    <a:gd name="T33" fmla="*/ 0 h 300"/>
                    <a:gd name="T34" fmla="*/ 0 w 695"/>
                    <a:gd name="T35" fmla="*/ 0 h 300"/>
                    <a:gd name="T36" fmla="*/ 0 w 695"/>
                    <a:gd name="T37" fmla="*/ 0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300"/>
                    <a:gd name="T59" fmla="*/ 695 w 695"/>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300">
                      <a:moveTo>
                        <a:pt x="398" y="0"/>
                      </a:moveTo>
                      <a:lnTo>
                        <a:pt x="242" y="84"/>
                      </a:lnTo>
                      <a:lnTo>
                        <a:pt x="125" y="116"/>
                      </a:lnTo>
                      <a:lnTo>
                        <a:pt x="29" y="144"/>
                      </a:lnTo>
                      <a:lnTo>
                        <a:pt x="3" y="168"/>
                      </a:lnTo>
                      <a:lnTo>
                        <a:pt x="0" y="220"/>
                      </a:lnTo>
                      <a:lnTo>
                        <a:pt x="8" y="254"/>
                      </a:lnTo>
                      <a:lnTo>
                        <a:pt x="36" y="282"/>
                      </a:lnTo>
                      <a:lnTo>
                        <a:pt x="92" y="300"/>
                      </a:lnTo>
                      <a:lnTo>
                        <a:pt x="168" y="300"/>
                      </a:lnTo>
                      <a:lnTo>
                        <a:pt x="341" y="282"/>
                      </a:lnTo>
                      <a:lnTo>
                        <a:pt x="424" y="260"/>
                      </a:lnTo>
                      <a:lnTo>
                        <a:pt x="483" y="263"/>
                      </a:lnTo>
                      <a:lnTo>
                        <a:pt x="608" y="266"/>
                      </a:lnTo>
                      <a:lnTo>
                        <a:pt x="647" y="260"/>
                      </a:lnTo>
                      <a:lnTo>
                        <a:pt x="675" y="248"/>
                      </a:lnTo>
                      <a:lnTo>
                        <a:pt x="693" y="226"/>
                      </a:lnTo>
                      <a:lnTo>
                        <a:pt x="695" y="60"/>
                      </a:lnTo>
                      <a:lnTo>
                        <a:pt x="398" y="0"/>
                      </a:lnTo>
                      <a:close/>
                    </a:path>
                  </a:pathLst>
                </a:custGeom>
                <a:solidFill>
                  <a:srgbClr val="603000"/>
                </a:solidFill>
                <a:ln w="4763">
                  <a:solidFill>
                    <a:srgbClr val="000000"/>
                  </a:solidFill>
                  <a:round/>
                  <a:headEnd/>
                  <a:tailEnd/>
                </a:ln>
              </p:spPr>
              <p:txBody>
                <a:bodyPr/>
                <a:lstStyle/>
                <a:p>
                  <a:endParaRPr lang="uk-UA"/>
                </a:p>
              </p:txBody>
            </p:sp>
            <p:sp>
              <p:nvSpPr>
                <p:cNvPr id="10" name="Freeform 13"/>
                <p:cNvSpPr>
                  <a:spLocks/>
                </p:cNvSpPr>
                <p:nvPr/>
              </p:nvSpPr>
              <p:spPr bwMode="auto">
                <a:xfrm>
                  <a:off x="-203" y="2681"/>
                  <a:ext cx="169" cy="149"/>
                </a:xfrm>
                <a:custGeom>
                  <a:avLst/>
                  <a:gdLst>
                    <a:gd name="T0" fmla="*/ 0 w 507"/>
                    <a:gd name="T1" fmla="*/ 0 h 447"/>
                    <a:gd name="T2" fmla="*/ 0 w 507"/>
                    <a:gd name="T3" fmla="*/ 0 h 447"/>
                    <a:gd name="T4" fmla="*/ 0 w 507"/>
                    <a:gd name="T5" fmla="*/ 0 h 447"/>
                    <a:gd name="T6" fmla="*/ 0 w 507"/>
                    <a:gd name="T7" fmla="*/ 0 h 447"/>
                    <a:gd name="T8" fmla="*/ 0 w 507"/>
                    <a:gd name="T9" fmla="*/ 0 h 447"/>
                    <a:gd name="T10" fmla="*/ 0 w 507"/>
                    <a:gd name="T11" fmla="*/ 0 h 447"/>
                    <a:gd name="T12" fmla="*/ 0 w 507"/>
                    <a:gd name="T13" fmla="*/ 0 h 447"/>
                    <a:gd name="T14" fmla="*/ 0 w 507"/>
                    <a:gd name="T15" fmla="*/ 0 h 447"/>
                    <a:gd name="T16" fmla="*/ 0 w 507"/>
                    <a:gd name="T17" fmla="*/ 0 h 447"/>
                    <a:gd name="T18" fmla="*/ 0 w 507"/>
                    <a:gd name="T19" fmla="*/ 0 h 447"/>
                    <a:gd name="T20" fmla="*/ 0 w 507"/>
                    <a:gd name="T21" fmla="*/ 0 h 447"/>
                    <a:gd name="T22" fmla="*/ 0 w 507"/>
                    <a:gd name="T23" fmla="*/ 0 h 447"/>
                    <a:gd name="T24" fmla="*/ 0 w 507"/>
                    <a:gd name="T25" fmla="*/ 0 h 447"/>
                    <a:gd name="T26" fmla="*/ 0 w 507"/>
                    <a:gd name="T27" fmla="*/ 0 h 447"/>
                    <a:gd name="T28" fmla="*/ 0 w 507"/>
                    <a:gd name="T29" fmla="*/ 0 h 447"/>
                    <a:gd name="T30" fmla="*/ 0 w 507"/>
                    <a:gd name="T31" fmla="*/ 0 h 447"/>
                    <a:gd name="T32" fmla="*/ 0 w 507"/>
                    <a:gd name="T33" fmla="*/ 0 h 447"/>
                    <a:gd name="T34" fmla="*/ 0 w 507"/>
                    <a:gd name="T35" fmla="*/ 0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7"/>
                    <a:gd name="T55" fmla="*/ 0 h 447"/>
                    <a:gd name="T56" fmla="*/ 507 w 507"/>
                    <a:gd name="T57" fmla="*/ 447 h 4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7" h="447">
                      <a:moveTo>
                        <a:pt x="289" y="47"/>
                      </a:moveTo>
                      <a:lnTo>
                        <a:pt x="364" y="165"/>
                      </a:lnTo>
                      <a:lnTo>
                        <a:pt x="455" y="264"/>
                      </a:lnTo>
                      <a:lnTo>
                        <a:pt x="497" y="301"/>
                      </a:lnTo>
                      <a:lnTo>
                        <a:pt x="507" y="331"/>
                      </a:lnTo>
                      <a:lnTo>
                        <a:pt x="507" y="375"/>
                      </a:lnTo>
                      <a:lnTo>
                        <a:pt x="489" y="413"/>
                      </a:lnTo>
                      <a:lnTo>
                        <a:pt x="436" y="439"/>
                      </a:lnTo>
                      <a:lnTo>
                        <a:pt x="380" y="447"/>
                      </a:lnTo>
                      <a:lnTo>
                        <a:pt x="289" y="447"/>
                      </a:lnTo>
                      <a:lnTo>
                        <a:pt x="236" y="421"/>
                      </a:lnTo>
                      <a:lnTo>
                        <a:pt x="183" y="386"/>
                      </a:lnTo>
                      <a:lnTo>
                        <a:pt x="121" y="310"/>
                      </a:lnTo>
                      <a:lnTo>
                        <a:pt x="83" y="269"/>
                      </a:lnTo>
                      <a:lnTo>
                        <a:pt x="3" y="206"/>
                      </a:lnTo>
                      <a:lnTo>
                        <a:pt x="0" y="79"/>
                      </a:lnTo>
                      <a:lnTo>
                        <a:pt x="14" y="0"/>
                      </a:lnTo>
                      <a:lnTo>
                        <a:pt x="289" y="47"/>
                      </a:lnTo>
                      <a:close/>
                    </a:path>
                  </a:pathLst>
                </a:custGeom>
                <a:solidFill>
                  <a:srgbClr val="603000"/>
                </a:solidFill>
                <a:ln w="4763">
                  <a:solidFill>
                    <a:srgbClr val="000000"/>
                  </a:solidFill>
                  <a:round/>
                  <a:headEnd/>
                  <a:tailEnd/>
                </a:ln>
              </p:spPr>
              <p:txBody>
                <a:bodyPr/>
                <a:lstStyle/>
                <a:p>
                  <a:endParaRPr lang="uk-UA"/>
                </a:p>
              </p:txBody>
            </p:sp>
          </p:grpSp>
          <p:sp>
            <p:nvSpPr>
              <p:cNvPr id="8" name="Freeform 14"/>
              <p:cNvSpPr>
                <a:spLocks/>
              </p:cNvSpPr>
              <p:nvPr/>
            </p:nvSpPr>
            <p:spPr bwMode="auto">
              <a:xfrm>
                <a:off x="-424" y="1999"/>
                <a:ext cx="330" cy="735"/>
              </a:xfrm>
              <a:custGeom>
                <a:avLst/>
                <a:gdLst>
                  <a:gd name="T0" fmla="*/ 0 w 990"/>
                  <a:gd name="T1" fmla="*/ 0 h 2207"/>
                  <a:gd name="T2" fmla="*/ 0 w 990"/>
                  <a:gd name="T3" fmla="*/ 0 h 2207"/>
                  <a:gd name="T4" fmla="*/ 0 w 990"/>
                  <a:gd name="T5" fmla="*/ 0 h 2207"/>
                  <a:gd name="T6" fmla="*/ 0 w 990"/>
                  <a:gd name="T7" fmla="*/ 0 h 2207"/>
                  <a:gd name="T8" fmla="*/ 0 w 990"/>
                  <a:gd name="T9" fmla="*/ 0 h 2207"/>
                  <a:gd name="T10" fmla="*/ 0 w 990"/>
                  <a:gd name="T11" fmla="*/ 0 h 2207"/>
                  <a:gd name="T12" fmla="*/ 0 w 990"/>
                  <a:gd name="T13" fmla="*/ 0 h 2207"/>
                  <a:gd name="T14" fmla="*/ 0 w 990"/>
                  <a:gd name="T15" fmla="*/ 0 h 2207"/>
                  <a:gd name="T16" fmla="*/ 0 w 990"/>
                  <a:gd name="T17" fmla="*/ 0 h 2207"/>
                  <a:gd name="T18" fmla="*/ 0 w 990"/>
                  <a:gd name="T19" fmla="*/ 0 h 2207"/>
                  <a:gd name="T20" fmla="*/ 0 w 990"/>
                  <a:gd name="T21" fmla="*/ 0 h 2207"/>
                  <a:gd name="T22" fmla="*/ 0 w 990"/>
                  <a:gd name="T23" fmla="*/ 0 h 2207"/>
                  <a:gd name="T24" fmla="*/ 0 w 990"/>
                  <a:gd name="T25" fmla="*/ 0 h 2207"/>
                  <a:gd name="T26" fmla="*/ 0 w 990"/>
                  <a:gd name="T27" fmla="*/ 0 h 2207"/>
                  <a:gd name="T28" fmla="*/ 0 w 990"/>
                  <a:gd name="T29" fmla="*/ 0 h 2207"/>
                  <a:gd name="T30" fmla="*/ 0 w 990"/>
                  <a:gd name="T31" fmla="*/ 0 h 2207"/>
                  <a:gd name="T32" fmla="*/ 0 w 990"/>
                  <a:gd name="T33" fmla="*/ 0 h 2207"/>
                  <a:gd name="T34" fmla="*/ 0 w 990"/>
                  <a:gd name="T35" fmla="*/ 0 h 2207"/>
                  <a:gd name="T36" fmla="*/ 0 w 990"/>
                  <a:gd name="T37" fmla="*/ 0 h 2207"/>
                  <a:gd name="T38" fmla="*/ 0 w 990"/>
                  <a:gd name="T39" fmla="*/ 0 h 2207"/>
                  <a:gd name="T40" fmla="*/ 0 w 990"/>
                  <a:gd name="T41" fmla="*/ 0 h 2207"/>
                  <a:gd name="T42" fmla="*/ 0 w 990"/>
                  <a:gd name="T43" fmla="*/ 0 h 2207"/>
                  <a:gd name="T44" fmla="*/ 0 w 990"/>
                  <a:gd name="T45" fmla="*/ 0 h 2207"/>
                  <a:gd name="T46" fmla="*/ 0 w 990"/>
                  <a:gd name="T47" fmla="*/ 0 h 2207"/>
                  <a:gd name="T48" fmla="*/ 0 w 990"/>
                  <a:gd name="T49" fmla="*/ 0 h 2207"/>
                  <a:gd name="T50" fmla="*/ 0 w 990"/>
                  <a:gd name="T51" fmla="*/ 0 h 2207"/>
                  <a:gd name="T52" fmla="*/ 0 w 990"/>
                  <a:gd name="T53" fmla="*/ 0 h 2207"/>
                  <a:gd name="T54" fmla="*/ 0 w 990"/>
                  <a:gd name="T55" fmla="*/ 0 h 2207"/>
                  <a:gd name="T56" fmla="*/ 0 w 990"/>
                  <a:gd name="T57" fmla="*/ 0 h 2207"/>
                  <a:gd name="T58" fmla="*/ 0 w 990"/>
                  <a:gd name="T59" fmla="*/ 0 h 2207"/>
                  <a:gd name="T60" fmla="*/ 0 w 990"/>
                  <a:gd name="T61" fmla="*/ 0 h 2207"/>
                  <a:gd name="T62" fmla="*/ 0 w 990"/>
                  <a:gd name="T63" fmla="*/ 0 h 2207"/>
                  <a:gd name="T64" fmla="*/ 0 w 990"/>
                  <a:gd name="T65" fmla="*/ 0 h 2207"/>
                  <a:gd name="T66" fmla="*/ 0 w 990"/>
                  <a:gd name="T67" fmla="*/ 0 h 2207"/>
                  <a:gd name="T68" fmla="*/ 0 w 990"/>
                  <a:gd name="T69" fmla="*/ 0 h 2207"/>
                  <a:gd name="T70" fmla="*/ 0 w 990"/>
                  <a:gd name="T71" fmla="*/ 0 h 2207"/>
                  <a:gd name="T72" fmla="*/ 0 w 990"/>
                  <a:gd name="T73" fmla="*/ 0 h 2207"/>
                  <a:gd name="T74" fmla="*/ 0 w 990"/>
                  <a:gd name="T75" fmla="*/ 0 h 2207"/>
                  <a:gd name="T76" fmla="*/ 0 w 990"/>
                  <a:gd name="T77" fmla="*/ 0 h 2207"/>
                  <a:gd name="T78" fmla="*/ 0 w 990"/>
                  <a:gd name="T79" fmla="*/ 0 h 2207"/>
                  <a:gd name="T80" fmla="*/ 0 w 990"/>
                  <a:gd name="T81" fmla="*/ 0 h 2207"/>
                  <a:gd name="T82" fmla="*/ 0 w 990"/>
                  <a:gd name="T83" fmla="*/ 0 h 2207"/>
                  <a:gd name="T84" fmla="*/ 0 w 990"/>
                  <a:gd name="T85" fmla="*/ 0 h 2207"/>
                  <a:gd name="T86" fmla="*/ 0 w 990"/>
                  <a:gd name="T87" fmla="*/ 0 h 2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0"/>
                  <a:gd name="T133" fmla="*/ 0 h 2207"/>
                  <a:gd name="T134" fmla="*/ 990 w 990"/>
                  <a:gd name="T135" fmla="*/ 2207 h 2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0" h="2207">
                    <a:moveTo>
                      <a:pt x="124" y="13"/>
                    </a:moveTo>
                    <a:lnTo>
                      <a:pt x="43" y="532"/>
                    </a:lnTo>
                    <a:lnTo>
                      <a:pt x="27" y="736"/>
                    </a:lnTo>
                    <a:lnTo>
                      <a:pt x="13" y="946"/>
                    </a:lnTo>
                    <a:lnTo>
                      <a:pt x="13" y="1138"/>
                    </a:lnTo>
                    <a:lnTo>
                      <a:pt x="0" y="1291"/>
                    </a:lnTo>
                    <a:lnTo>
                      <a:pt x="9" y="1359"/>
                    </a:lnTo>
                    <a:lnTo>
                      <a:pt x="68" y="1658"/>
                    </a:lnTo>
                    <a:lnTo>
                      <a:pt x="68" y="1931"/>
                    </a:lnTo>
                    <a:lnTo>
                      <a:pt x="77" y="2066"/>
                    </a:lnTo>
                    <a:lnTo>
                      <a:pt x="135" y="2105"/>
                    </a:lnTo>
                    <a:lnTo>
                      <a:pt x="210" y="2124"/>
                    </a:lnTo>
                    <a:lnTo>
                      <a:pt x="276" y="2132"/>
                    </a:lnTo>
                    <a:lnTo>
                      <a:pt x="361" y="2143"/>
                    </a:lnTo>
                    <a:lnTo>
                      <a:pt x="443" y="2150"/>
                    </a:lnTo>
                    <a:lnTo>
                      <a:pt x="444" y="2057"/>
                    </a:lnTo>
                    <a:lnTo>
                      <a:pt x="399" y="1614"/>
                    </a:lnTo>
                    <a:lnTo>
                      <a:pt x="365" y="1369"/>
                    </a:lnTo>
                    <a:lnTo>
                      <a:pt x="361" y="1259"/>
                    </a:lnTo>
                    <a:lnTo>
                      <a:pt x="381" y="974"/>
                    </a:lnTo>
                    <a:lnTo>
                      <a:pt x="417" y="600"/>
                    </a:lnTo>
                    <a:lnTo>
                      <a:pt x="467" y="958"/>
                    </a:lnTo>
                    <a:lnTo>
                      <a:pt x="535" y="1352"/>
                    </a:lnTo>
                    <a:lnTo>
                      <a:pt x="569" y="1607"/>
                    </a:lnTo>
                    <a:lnTo>
                      <a:pt x="644" y="2165"/>
                    </a:lnTo>
                    <a:lnTo>
                      <a:pt x="692" y="2185"/>
                    </a:lnTo>
                    <a:lnTo>
                      <a:pt x="744" y="2202"/>
                    </a:lnTo>
                    <a:lnTo>
                      <a:pt x="810" y="2207"/>
                    </a:lnTo>
                    <a:lnTo>
                      <a:pt x="885" y="2207"/>
                    </a:lnTo>
                    <a:lnTo>
                      <a:pt x="960" y="2165"/>
                    </a:lnTo>
                    <a:lnTo>
                      <a:pt x="990" y="2127"/>
                    </a:lnTo>
                    <a:lnTo>
                      <a:pt x="985" y="2038"/>
                    </a:lnTo>
                    <a:lnTo>
                      <a:pt x="954" y="1765"/>
                    </a:lnTo>
                    <a:lnTo>
                      <a:pt x="916" y="1457"/>
                    </a:lnTo>
                    <a:lnTo>
                      <a:pt x="875" y="1078"/>
                    </a:lnTo>
                    <a:lnTo>
                      <a:pt x="836" y="738"/>
                    </a:lnTo>
                    <a:lnTo>
                      <a:pt x="836" y="528"/>
                    </a:lnTo>
                    <a:lnTo>
                      <a:pt x="866" y="347"/>
                    </a:lnTo>
                    <a:lnTo>
                      <a:pt x="836" y="121"/>
                    </a:lnTo>
                    <a:lnTo>
                      <a:pt x="820" y="0"/>
                    </a:lnTo>
                    <a:lnTo>
                      <a:pt x="580" y="60"/>
                    </a:lnTo>
                    <a:lnTo>
                      <a:pt x="399" y="91"/>
                    </a:lnTo>
                    <a:lnTo>
                      <a:pt x="248" y="60"/>
                    </a:lnTo>
                    <a:lnTo>
                      <a:pt x="124" y="13"/>
                    </a:lnTo>
                    <a:close/>
                  </a:path>
                </a:pathLst>
              </a:custGeom>
              <a:solidFill>
                <a:srgbClr val="202020"/>
              </a:solidFill>
              <a:ln w="4763">
                <a:solidFill>
                  <a:srgbClr val="000000"/>
                </a:solidFill>
                <a:round/>
                <a:headEnd/>
                <a:tailEnd/>
              </a:ln>
            </p:spPr>
            <p:txBody>
              <a:bodyPr/>
              <a:lstStyle/>
              <a:p>
                <a:endParaRPr lang="uk-UA"/>
              </a:p>
            </p:txBody>
          </p:sp>
        </p:grpSp>
        <p:pic>
          <p:nvPicPr>
            <p:cNvPr id="6" name="Picture 15" descr="PE01845_"/>
            <p:cNvPicPr>
              <a:picLocks noChangeAspect="1" noChangeArrowheads="1"/>
            </p:cNvPicPr>
            <p:nvPr/>
          </p:nvPicPr>
          <p:blipFill>
            <a:blip r:embed="rId2"/>
            <a:srcRect/>
            <a:stretch>
              <a:fillRect/>
            </a:stretch>
          </p:blipFill>
          <p:spPr bwMode="auto">
            <a:xfrm>
              <a:off x="2400" y="2208"/>
              <a:ext cx="717" cy="960"/>
            </a:xfrm>
            <a:prstGeom prst="rect">
              <a:avLst/>
            </a:prstGeom>
            <a:noFill/>
            <a:ln w="9525">
              <a:noFill/>
              <a:miter lim="800000"/>
              <a:headEnd/>
              <a:tailEnd/>
            </a:ln>
          </p:spPr>
        </p:pic>
      </p:grpSp>
      <p:sp>
        <p:nvSpPr>
          <p:cNvPr id="2" name="Прямоугольник 1"/>
          <p:cNvSpPr/>
          <p:nvPr/>
        </p:nvSpPr>
        <p:spPr>
          <a:xfrm>
            <a:off x="2409787" y="345989"/>
            <a:ext cx="9526839" cy="6232475"/>
          </a:xfrm>
          <a:prstGeom prst="rect">
            <a:avLst/>
          </a:prstGeom>
        </p:spPr>
        <p:txBody>
          <a:bodyPr wrap="square">
            <a:spAutoFit/>
          </a:bodyPr>
          <a:lstStyle/>
          <a:p>
            <a:r>
              <a:rPr lang="ru-RU" sz="1900" dirty="0">
                <a:latin typeface="Times New Roman" pitchFamily="18" charset="0"/>
                <a:cs typeface="Times New Roman" pitchFamily="18" charset="0"/>
              </a:rPr>
              <a:t>14. </a:t>
            </a:r>
            <a:r>
              <a:rPr lang="ru-RU" sz="1900" dirty="0" err="1">
                <a:latin typeface="Times New Roman" pitchFamily="18" charset="0"/>
                <a:cs typeface="Times New Roman" pitchFamily="18" charset="0"/>
              </a:rPr>
              <a:t>Усі</a:t>
            </a:r>
            <a:r>
              <a:rPr lang="ru-RU" sz="1900" dirty="0">
                <a:latin typeface="Times New Roman" pitchFamily="18" charset="0"/>
                <a:cs typeface="Times New Roman" pitchFamily="18" charset="0"/>
              </a:rPr>
              <a:t> члени </a:t>
            </a:r>
            <a:r>
              <a:rPr lang="ru-RU" sz="1900" dirty="0" err="1">
                <a:latin typeface="Times New Roman" pitchFamily="18" charset="0"/>
                <a:cs typeface="Times New Roman" pitchFamily="18" charset="0"/>
              </a:rPr>
              <a:t>комісії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мають</a:t>
            </a:r>
            <a:r>
              <a:rPr lang="ru-RU" sz="1900" dirty="0">
                <a:latin typeface="Times New Roman" pitchFamily="18" charset="0"/>
                <a:cs typeface="Times New Roman" pitchFamily="18" charset="0"/>
              </a:rPr>
              <a:t> пройти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перевірку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у порядку, </a:t>
            </a:r>
            <a:r>
              <a:rPr lang="ru-RU" sz="1900" dirty="0" err="1">
                <a:latin typeface="Times New Roman" pitchFamily="18" charset="0"/>
                <a:cs typeface="Times New Roman" pitchFamily="18" charset="0"/>
              </a:rPr>
              <a:t>установленому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Типовим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положенням</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цим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Положенням</a:t>
            </a:r>
            <a:r>
              <a:rPr lang="ru-RU" sz="1900" dirty="0">
                <a:latin typeface="Times New Roman" pitchFamily="18" charset="0"/>
                <a:cs typeface="Times New Roman" pitchFamily="18" charset="0"/>
              </a:rPr>
              <a:t>.</a:t>
            </a:r>
          </a:p>
          <a:p>
            <a:r>
              <a:rPr lang="ru-RU" sz="1900" dirty="0">
                <a:latin typeface="Times New Roman" pitchFamily="18" charset="0"/>
                <a:cs typeface="Times New Roman" pitchFamily="18" charset="0"/>
              </a:rPr>
              <a:t>15. </a:t>
            </a:r>
            <a:r>
              <a:rPr lang="ru-RU" sz="1900" dirty="0" err="1">
                <a:latin typeface="Times New Roman" pitchFamily="18" charset="0"/>
                <a:cs typeface="Times New Roman" pitchFamily="18" charset="0"/>
              </a:rPr>
              <a:t>Перелік</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для </a:t>
            </a:r>
            <a:r>
              <a:rPr lang="ru-RU" sz="1900" dirty="0" err="1">
                <a:latin typeface="Times New Roman" pitchFamily="18" charset="0"/>
                <a:cs typeface="Times New Roman" pitchFamily="18" charset="0"/>
              </a:rPr>
              <a:t>перевірки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складається</a:t>
            </a:r>
            <a:r>
              <a:rPr lang="ru-RU" sz="1900" dirty="0">
                <a:latin typeface="Times New Roman" pitchFamily="18" charset="0"/>
                <a:cs typeface="Times New Roman" pitchFamily="18" charset="0"/>
              </a:rPr>
              <a:t> членами </a:t>
            </a:r>
            <a:r>
              <a:rPr lang="ru-RU" sz="1900" dirty="0" err="1">
                <a:latin typeface="Times New Roman" pitchFamily="18" charset="0"/>
                <a:cs typeface="Times New Roman" pitchFamily="18" charset="0"/>
              </a:rPr>
              <a:t>комісії</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урахуванням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місцевих</a:t>
            </a:r>
            <a:r>
              <a:rPr lang="ru-RU" sz="1900" dirty="0">
                <a:latin typeface="Times New Roman" pitchFamily="18" charset="0"/>
                <a:cs typeface="Times New Roman" pitchFamily="18" charset="0"/>
              </a:rPr>
              <a:t> умов та </a:t>
            </a:r>
            <a:r>
              <a:rPr lang="ru-RU" sz="1900" dirty="0" err="1">
                <a:latin typeface="Times New Roman" pitchFamily="18" charset="0"/>
                <a:cs typeface="Times New Roman" pitchFamily="18" charset="0"/>
              </a:rPr>
              <a:t>затверджується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керівником</a:t>
            </a:r>
            <a:r>
              <a:rPr lang="ru-RU" sz="1900" dirty="0">
                <a:latin typeface="Times New Roman" pitchFamily="18" charset="0"/>
                <a:cs typeface="Times New Roman" pitchFamily="18" charset="0"/>
              </a:rPr>
              <a:t> установи </a:t>
            </a:r>
            <a:r>
              <a:rPr lang="ru-RU" sz="1900" dirty="0" err="1">
                <a:latin typeface="Times New Roman" pitchFamily="18" charset="0"/>
                <a:cs typeface="Times New Roman" pitchFamily="18" charset="0"/>
              </a:rPr>
              <a:t>чи</a:t>
            </a:r>
            <a:r>
              <a:rPr lang="ru-RU" sz="1900" dirty="0">
                <a:latin typeface="Times New Roman" pitchFamily="18" charset="0"/>
                <a:cs typeface="Times New Roman" pitchFamily="18" charset="0"/>
              </a:rPr>
              <a:t> закладу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a:t>
            </a:r>
          </a:p>
          <a:p>
            <a:r>
              <a:rPr lang="ru-RU" sz="1900" dirty="0">
                <a:latin typeface="Times New Roman" pitchFamily="18" charset="0"/>
                <a:cs typeface="Times New Roman" pitchFamily="18" charset="0"/>
              </a:rPr>
              <a:t>16. Формою </a:t>
            </a:r>
            <a:r>
              <a:rPr lang="ru-RU" sz="1900" dirty="0" err="1">
                <a:latin typeface="Times New Roman" pitchFamily="18" charset="0"/>
                <a:cs typeface="Times New Roman" pitchFamily="18" charset="0"/>
              </a:rPr>
              <a:t>перевірки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є </a:t>
            </a:r>
            <a:r>
              <a:rPr lang="ru-RU" sz="1900" dirty="0" err="1">
                <a:latin typeface="Times New Roman" pitchFamily="18" charset="0"/>
                <a:cs typeface="Times New Roman" pitchFamily="18" charset="0"/>
              </a:rPr>
              <a:t>тестування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залік</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або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іспит</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Тестування</a:t>
            </a:r>
            <a:r>
              <a:rPr lang="ru-RU" sz="1900" dirty="0">
                <a:latin typeface="Times New Roman" pitchFamily="18" charset="0"/>
                <a:cs typeface="Times New Roman" pitchFamily="18" charset="0"/>
              </a:rPr>
              <a:t> проводиться </a:t>
            </a:r>
            <a:r>
              <a:rPr lang="ru-RU" sz="1900" dirty="0" err="1">
                <a:latin typeface="Times New Roman" pitchFamily="18" charset="0"/>
                <a:cs typeface="Times New Roman" pitchFamily="18" charset="0"/>
              </a:rPr>
              <a:t>комісією</a:t>
            </a:r>
            <a:r>
              <a:rPr lang="ru-RU" sz="1900" dirty="0">
                <a:latin typeface="Times New Roman" pitchFamily="18" charset="0"/>
                <a:cs typeface="Times New Roman" pitchFamily="18" charset="0"/>
              </a:rPr>
              <a:t> за </a:t>
            </a:r>
            <a:r>
              <a:rPr lang="ru-RU" sz="1900" dirty="0" err="1">
                <a:latin typeface="Times New Roman" pitchFamily="18" charset="0"/>
                <a:cs typeface="Times New Roman" pitchFamily="18" charset="0"/>
              </a:rPr>
              <a:t>допомогою</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технічних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засобів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автоекзаменатори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модульні</a:t>
            </a:r>
            <a:r>
              <a:rPr lang="ru-RU" sz="1900" dirty="0">
                <a:latin typeface="Times New Roman" pitchFamily="18" charset="0"/>
                <a:cs typeface="Times New Roman" pitchFamily="18" charset="0"/>
              </a:rPr>
              <a:t> тести </a:t>
            </a:r>
            <a:r>
              <a:rPr lang="ru-RU" sz="1900" dirty="0" err="1">
                <a:latin typeface="Times New Roman" pitchFamily="18" charset="0"/>
                <a:cs typeface="Times New Roman" pitchFamily="18" charset="0"/>
              </a:rPr>
              <a:t>тощо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залік</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або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іспит</a:t>
            </a:r>
            <a:r>
              <a:rPr lang="ru-RU" sz="1900" dirty="0">
                <a:latin typeface="Times New Roman" pitchFamily="18" charset="0"/>
                <a:cs typeface="Times New Roman" pitchFamily="18" charset="0"/>
              </a:rPr>
              <a:t> - за </a:t>
            </a:r>
            <a:r>
              <a:rPr lang="ru-RU" sz="1900" dirty="0" err="1">
                <a:latin typeface="Times New Roman" pitchFamily="18" charset="0"/>
                <a:cs typeface="Times New Roman" pitchFamily="18" charset="0"/>
              </a:rPr>
              <a:t>екзаменаційними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білетами</a:t>
            </a:r>
            <a:r>
              <a:rPr lang="ru-RU" sz="1900" dirty="0">
                <a:latin typeface="Times New Roman" pitchFamily="18" charset="0"/>
                <a:cs typeface="Times New Roman" pitchFamily="18" charset="0"/>
              </a:rPr>
              <a:t> у </a:t>
            </a:r>
            <a:r>
              <a:rPr lang="ru-RU" sz="1900" dirty="0" err="1">
                <a:latin typeface="Times New Roman" pitchFamily="18" charset="0"/>
                <a:cs typeface="Times New Roman" pitchFamily="18" charset="0"/>
              </a:rPr>
              <a:t>вигляді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усного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або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письмового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опитування</a:t>
            </a:r>
            <a:r>
              <a:rPr lang="ru-RU" sz="1900" dirty="0">
                <a:latin typeface="Times New Roman" pitchFamily="18" charset="0"/>
                <a:cs typeface="Times New Roman" pitchFamily="18" charset="0"/>
              </a:rPr>
              <a:t>, а </a:t>
            </a:r>
            <a:r>
              <a:rPr lang="ru-RU" sz="1900" dirty="0" err="1">
                <a:latin typeface="Times New Roman" pitchFamily="18" charset="0"/>
                <a:cs typeface="Times New Roman" pitchFamily="18" charset="0"/>
              </a:rPr>
              <a:t>також</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творчої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роботи</a:t>
            </a:r>
            <a:r>
              <a:rPr lang="ru-RU" sz="1900" dirty="0">
                <a:latin typeface="Times New Roman" pitchFamily="18" charset="0"/>
                <a:cs typeface="Times New Roman" pitchFamily="18" charset="0"/>
              </a:rPr>
              <a:t>.</a:t>
            </a:r>
          </a:p>
          <a:p>
            <a:r>
              <a:rPr lang="ru-RU" sz="1900" dirty="0">
                <a:latin typeface="Times New Roman" pitchFamily="18" charset="0"/>
                <a:cs typeface="Times New Roman" pitchFamily="18" charset="0"/>
              </a:rPr>
              <a:t>17. </a:t>
            </a:r>
            <a:r>
              <a:rPr lang="ru-RU" sz="1900" dirty="0" err="1">
                <a:latin typeface="Times New Roman" pitchFamily="18" charset="0"/>
                <a:cs typeface="Times New Roman" pitchFamily="18" charset="0"/>
              </a:rPr>
              <a:t>Результати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перевірки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заносяться</a:t>
            </a:r>
            <a:r>
              <a:rPr lang="ru-RU" sz="1900" dirty="0">
                <a:latin typeface="Times New Roman" pitchFamily="18" charset="0"/>
                <a:cs typeface="Times New Roman" pitchFamily="18" charset="0"/>
              </a:rPr>
              <a:t> до протоколу </a:t>
            </a:r>
            <a:r>
              <a:rPr lang="ru-RU" sz="1900" dirty="0" err="1">
                <a:latin typeface="Times New Roman" pitchFamily="18" charset="0"/>
                <a:cs typeface="Times New Roman" pitchFamily="18" charset="0"/>
              </a:rPr>
              <a:t>засідання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комісії</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перевірки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додаток</a:t>
            </a:r>
            <a:r>
              <a:rPr lang="ru-RU" sz="1900" dirty="0">
                <a:latin typeface="Times New Roman" pitchFamily="18" charset="0"/>
                <a:cs typeface="Times New Roman" pitchFamily="18" charset="0"/>
              </a:rPr>
              <a:t> 1).</a:t>
            </a:r>
          </a:p>
          <a:p>
            <a:r>
              <a:rPr lang="ru-RU" sz="1900" dirty="0">
                <a:latin typeface="Times New Roman" pitchFamily="18" charset="0"/>
                <a:cs typeface="Times New Roman" pitchFamily="18" charset="0"/>
              </a:rPr>
              <a:t>18. Особам, </a:t>
            </a:r>
            <a:r>
              <a:rPr lang="ru-RU" sz="1900" dirty="0" err="1">
                <a:latin typeface="Times New Roman" pitchFamily="18" charset="0"/>
                <a:cs typeface="Times New Roman" pitchFamily="18" charset="0"/>
              </a:rPr>
              <a:t>які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a:t>
            </a:r>
            <a:r>
              <a:rPr lang="ru-RU" sz="1900" dirty="0">
                <a:latin typeface="Times New Roman" pitchFamily="18" charset="0"/>
                <a:cs typeface="Times New Roman" pitchFamily="18" charset="0"/>
              </a:rPr>
              <a:t> час </a:t>
            </a:r>
            <a:r>
              <a:rPr lang="ru-RU" sz="1900" dirty="0" err="1">
                <a:latin typeface="Times New Roman" pitchFamily="18" charset="0"/>
                <a:cs typeface="Times New Roman" pitchFamily="18" charset="0"/>
              </a:rPr>
              <a:t>перевірки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виявили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задовільні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результати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видається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посвідчення</a:t>
            </a:r>
            <a:r>
              <a:rPr lang="ru-RU" sz="1900" dirty="0">
                <a:latin typeface="Times New Roman" pitchFamily="18" charset="0"/>
                <a:cs typeface="Times New Roman" pitchFamily="18" charset="0"/>
              </a:rPr>
              <a:t> про </a:t>
            </a:r>
            <a:r>
              <a:rPr lang="ru-RU" sz="1900" dirty="0" err="1">
                <a:latin typeface="Times New Roman" pitchFamily="18" charset="0"/>
                <a:cs typeface="Times New Roman" pitchFamily="18" charset="0"/>
              </a:rPr>
              <a:t>перевірку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додаток</a:t>
            </a:r>
            <a:r>
              <a:rPr lang="ru-RU" sz="1900" dirty="0">
                <a:latin typeface="Times New Roman" pitchFamily="18" charset="0"/>
                <a:cs typeface="Times New Roman" pitchFamily="18" charset="0"/>
              </a:rPr>
              <a:t> 2). При </a:t>
            </a:r>
            <a:r>
              <a:rPr lang="ru-RU" sz="1900" dirty="0" err="1">
                <a:latin typeface="Times New Roman" pitchFamily="18" charset="0"/>
                <a:cs typeface="Times New Roman" pitchFamily="18" charset="0"/>
              </a:rPr>
              <a:t>цьому</a:t>
            </a:r>
            <a:r>
              <a:rPr lang="ru-RU" sz="1900" dirty="0">
                <a:latin typeface="Times New Roman" pitchFamily="18" charset="0"/>
                <a:cs typeface="Times New Roman" pitchFamily="18" charset="0"/>
              </a:rPr>
              <a:t> в </a:t>
            </a:r>
            <a:r>
              <a:rPr lang="ru-RU" sz="1900" dirty="0" err="1">
                <a:latin typeface="Times New Roman" pitchFamily="18" charset="0"/>
                <a:cs typeface="Times New Roman" pitchFamily="18" charset="0"/>
              </a:rPr>
              <a:t>протоколі</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посвідченні</a:t>
            </a:r>
            <a:r>
              <a:rPr lang="ru-RU" sz="1900" dirty="0">
                <a:latin typeface="Times New Roman" pitchFamily="18" charset="0"/>
                <a:cs typeface="Times New Roman" pitchFamily="18" charset="0"/>
              </a:rPr>
              <a:t> в </a:t>
            </a:r>
            <a:r>
              <a:rPr lang="ru-RU" sz="1900" dirty="0" err="1">
                <a:latin typeface="Times New Roman" pitchFamily="18" charset="0"/>
                <a:cs typeface="Times New Roman" pitchFamily="18" charset="0"/>
              </a:rPr>
              <a:t>стислій</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формі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зазначається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перелік</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основних</a:t>
            </a:r>
            <a:r>
              <a:rPr lang="ru-RU" sz="1900" dirty="0">
                <a:latin typeface="Times New Roman" pitchFamily="18" charset="0"/>
                <a:cs typeface="Times New Roman" pitchFamily="18" charset="0"/>
              </a:rPr>
              <a:t> нормативно-</a:t>
            </a:r>
            <a:r>
              <a:rPr lang="ru-RU" sz="1900" dirty="0" err="1">
                <a:latin typeface="Times New Roman" pitchFamily="18" charset="0"/>
                <a:cs typeface="Times New Roman" pitchFamily="18" charset="0"/>
              </a:rPr>
              <a:t>правових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актів</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виконання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конкретних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видів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робіт</a:t>
            </a:r>
            <a:r>
              <a:rPr lang="ru-RU" sz="1900" dirty="0">
                <a:latin typeface="Times New Roman" pitchFamily="18" charset="0"/>
                <a:cs typeface="Times New Roman" pitchFamily="18" charset="0"/>
              </a:rPr>
              <a:t>, в </a:t>
            </a:r>
            <a:r>
              <a:rPr lang="ru-RU" sz="1900" dirty="0" err="1">
                <a:latin typeface="Times New Roman" pitchFamily="18" charset="0"/>
                <a:cs typeface="Times New Roman" pitchFamily="18" charset="0"/>
              </a:rPr>
              <a:t>обсязі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яких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пройшов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перевірку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Видача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посвідчень</a:t>
            </a:r>
            <a:r>
              <a:rPr lang="ru-RU" sz="1900" dirty="0">
                <a:latin typeface="Times New Roman" pitchFamily="18" charset="0"/>
                <a:cs typeface="Times New Roman" pitchFamily="18" charset="0"/>
              </a:rPr>
              <a:t> про </a:t>
            </a:r>
            <a:r>
              <a:rPr lang="ru-RU" sz="1900" dirty="0" err="1">
                <a:latin typeface="Times New Roman" pitchFamily="18" charset="0"/>
                <a:cs typeface="Times New Roman" pitchFamily="18" charset="0"/>
              </a:rPr>
              <a:t>перевірку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працівникам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які</a:t>
            </a:r>
            <a:r>
              <a:rPr lang="ru-RU" sz="1900" dirty="0">
                <a:latin typeface="Times New Roman" pitchFamily="18" charset="0"/>
                <a:cs typeface="Times New Roman" pitchFamily="18" charset="0"/>
              </a:rPr>
              <a:t> проходили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в </a:t>
            </a:r>
            <a:r>
              <a:rPr lang="ru-RU" sz="1900" dirty="0" err="1">
                <a:latin typeface="Times New Roman" pitchFamily="18" charset="0"/>
                <a:cs typeface="Times New Roman" pitchFamily="18" charset="0"/>
              </a:rPr>
              <a:t>установі</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закладі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є </a:t>
            </a:r>
            <a:r>
              <a:rPr lang="ru-RU" sz="1900" dirty="0" err="1">
                <a:latin typeface="Times New Roman" pitchFamily="18" charset="0"/>
                <a:cs typeface="Times New Roman" pitchFamily="18" charset="0"/>
              </a:rPr>
              <a:t>обов'язковою</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лише</a:t>
            </a:r>
            <a:r>
              <a:rPr lang="ru-RU" sz="1900" dirty="0">
                <a:latin typeface="Times New Roman" pitchFamily="18" charset="0"/>
                <a:cs typeface="Times New Roman" pitchFamily="18" charset="0"/>
              </a:rPr>
              <a:t> для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які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виконують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роботи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підвищеної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небезпеки</a:t>
            </a:r>
            <a:r>
              <a:rPr lang="ru-RU" sz="1900" dirty="0">
                <a:latin typeface="Times New Roman" pitchFamily="18" charset="0"/>
                <a:cs typeface="Times New Roman" pitchFamily="18" charset="0"/>
              </a:rPr>
              <a:t>.</a:t>
            </a:r>
          </a:p>
        </p:txBody>
      </p:sp>
    </p:spTree>
    <p:extLst>
      <p:ext uri="{BB962C8B-B14F-4D97-AF65-F5344CB8AC3E}">
        <p14:creationId xmlns:p14="http://schemas.microsoft.com/office/powerpoint/2010/main" val="159582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47136" y="345989"/>
            <a:ext cx="2419647" cy="6215449"/>
            <a:chOff x="2400" y="2208"/>
            <a:chExt cx="717" cy="1632"/>
          </a:xfrm>
        </p:grpSpPr>
        <p:grpSp>
          <p:nvGrpSpPr>
            <p:cNvPr id="5" name="Group 10"/>
            <p:cNvGrpSpPr>
              <a:grpSpLocks/>
            </p:cNvGrpSpPr>
            <p:nvPr/>
          </p:nvGrpSpPr>
          <p:grpSpPr bwMode="auto">
            <a:xfrm>
              <a:off x="2496" y="2976"/>
              <a:ext cx="528" cy="864"/>
              <a:chOff x="-512" y="1999"/>
              <a:chExt cx="478" cy="831"/>
            </a:xfrm>
          </p:grpSpPr>
          <p:grpSp>
            <p:nvGrpSpPr>
              <p:cNvPr id="7" name="Group 11"/>
              <p:cNvGrpSpPr>
                <a:grpSpLocks/>
              </p:cNvGrpSpPr>
              <p:nvPr/>
            </p:nvGrpSpPr>
            <p:grpSpPr bwMode="auto">
              <a:xfrm>
                <a:off x="-512" y="2681"/>
                <a:ext cx="478" cy="149"/>
                <a:chOff x="-512" y="2681"/>
                <a:chExt cx="478" cy="149"/>
              </a:xfrm>
            </p:grpSpPr>
            <p:sp>
              <p:nvSpPr>
                <p:cNvPr id="9" name="Freeform 12"/>
                <p:cNvSpPr>
                  <a:spLocks/>
                </p:cNvSpPr>
                <p:nvPr/>
              </p:nvSpPr>
              <p:spPr bwMode="auto">
                <a:xfrm>
                  <a:off x="-512" y="2689"/>
                  <a:ext cx="232" cy="100"/>
                </a:xfrm>
                <a:custGeom>
                  <a:avLst/>
                  <a:gdLst>
                    <a:gd name="T0" fmla="*/ 0 w 695"/>
                    <a:gd name="T1" fmla="*/ 0 h 300"/>
                    <a:gd name="T2" fmla="*/ 0 w 695"/>
                    <a:gd name="T3" fmla="*/ 0 h 300"/>
                    <a:gd name="T4" fmla="*/ 0 w 695"/>
                    <a:gd name="T5" fmla="*/ 0 h 300"/>
                    <a:gd name="T6" fmla="*/ 0 w 695"/>
                    <a:gd name="T7" fmla="*/ 0 h 300"/>
                    <a:gd name="T8" fmla="*/ 0 w 695"/>
                    <a:gd name="T9" fmla="*/ 0 h 300"/>
                    <a:gd name="T10" fmla="*/ 0 w 695"/>
                    <a:gd name="T11" fmla="*/ 0 h 300"/>
                    <a:gd name="T12" fmla="*/ 0 w 695"/>
                    <a:gd name="T13" fmla="*/ 0 h 300"/>
                    <a:gd name="T14" fmla="*/ 0 w 695"/>
                    <a:gd name="T15" fmla="*/ 0 h 300"/>
                    <a:gd name="T16" fmla="*/ 0 w 695"/>
                    <a:gd name="T17" fmla="*/ 0 h 300"/>
                    <a:gd name="T18" fmla="*/ 0 w 695"/>
                    <a:gd name="T19" fmla="*/ 0 h 300"/>
                    <a:gd name="T20" fmla="*/ 0 w 695"/>
                    <a:gd name="T21" fmla="*/ 0 h 300"/>
                    <a:gd name="T22" fmla="*/ 0 w 695"/>
                    <a:gd name="T23" fmla="*/ 0 h 300"/>
                    <a:gd name="T24" fmla="*/ 0 w 695"/>
                    <a:gd name="T25" fmla="*/ 0 h 300"/>
                    <a:gd name="T26" fmla="*/ 0 w 695"/>
                    <a:gd name="T27" fmla="*/ 0 h 300"/>
                    <a:gd name="T28" fmla="*/ 0 w 695"/>
                    <a:gd name="T29" fmla="*/ 0 h 300"/>
                    <a:gd name="T30" fmla="*/ 0 w 695"/>
                    <a:gd name="T31" fmla="*/ 0 h 300"/>
                    <a:gd name="T32" fmla="*/ 0 w 695"/>
                    <a:gd name="T33" fmla="*/ 0 h 300"/>
                    <a:gd name="T34" fmla="*/ 0 w 695"/>
                    <a:gd name="T35" fmla="*/ 0 h 300"/>
                    <a:gd name="T36" fmla="*/ 0 w 695"/>
                    <a:gd name="T37" fmla="*/ 0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300"/>
                    <a:gd name="T59" fmla="*/ 695 w 695"/>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300">
                      <a:moveTo>
                        <a:pt x="398" y="0"/>
                      </a:moveTo>
                      <a:lnTo>
                        <a:pt x="242" y="84"/>
                      </a:lnTo>
                      <a:lnTo>
                        <a:pt x="125" y="116"/>
                      </a:lnTo>
                      <a:lnTo>
                        <a:pt x="29" y="144"/>
                      </a:lnTo>
                      <a:lnTo>
                        <a:pt x="3" y="168"/>
                      </a:lnTo>
                      <a:lnTo>
                        <a:pt x="0" y="220"/>
                      </a:lnTo>
                      <a:lnTo>
                        <a:pt x="8" y="254"/>
                      </a:lnTo>
                      <a:lnTo>
                        <a:pt x="36" y="282"/>
                      </a:lnTo>
                      <a:lnTo>
                        <a:pt x="92" y="300"/>
                      </a:lnTo>
                      <a:lnTo>
                        <a:pt x="168" y="300"/>
                      </a:lnTo>
                      <a:lnTo>
                        <a:pt x="341" y="282"/>
                      </a:lnTo>
                      <a:lnTo>
                        <a:pt x="424" y="260"/>
                      </a:lnTo>
                      <a:lnTo>
                        <a:pt x="483" y="263"/>
                      </a:lnTo>
                      <a:lnTo>
                        <a:pt x="608" y="266"/>
                      </a:lnTo>
                      <a:lnTo>
                        <a:pt x="647" y="260"/>
                      </a:lnTo>
                      <a:lnTo>
                        <a:pt x="675" y="248"/>
                      </a:lnTo>
                      <a:lnTo>
                        <a:pt x="693" y="226"/>
                      </a:lnTo>
                      <a:lnTo>
                        <a:pt x="695" y="60"/>
                      </a:lnTo>
                      <a:lnTo>
                        <a:pt x="398" y="0"/>
                      </a:lnTo>
                      <a:close/>
                    </a:path>
                  </a:pathLst>
                </a:custGeom>
                <a:solidFill>
                  <a:srgbClr val="603000"/>
                </a:solidFill>
                <a:ln w="4763">
                  <a:solidFill>
                    <a:srgbClr val="000000"/>
                  </a:solidFill>
                  <a:round/>
                  <a:headEnd/>
                  <a:tailEnd/>
                </a:ln>
              </p:spPr>
              <p:txBody>
                <a:bodyPr/>
                <a:lstStyle/>
                <a:p>
                  <a:endParaRPr lang="uk-UA"/>
                </a:p>
              </p:txBody>
            </p:sp>
            <p:sp>
              <p:nvSpPr>
                <p:cNvPr id="10" name="Freeform 13"/>
                <p:cNvSpPr>
                  <a:spLocks/>
                </p:cNvSpPr>
                <p:nvPr/>
              </p:nvSpPr>
              <p:spPr bwMode="auto">
                <a:xfrm>
                  <a:off x="-203" y="2681"/>
                  <a:ext cx="169" cy="149"/>
                </a:xfrm>
                <a:custGeom>
                  <a:avLst/>
                  <a:gdLst>
                    <a:gd name="T0" fmla="*/ 0 w 507"/>
                    <a:gd name="T1" fmla="*/ 0 h 447"/>
                    <a:gd name="T2" fmla="*/ 0 w 507"/>
                    <a:gd name="T3" fmla="*/ 0 h 447"/>
                    <a:gd name="T4" fmla="*/ 0 w 507"/>
                    <a:gd name="T5" fmla="*/ 0 h 447"/>
                    <a:gd name="T6" fmla="*/ 0 w 507"/>
                    <a:gd name="T7" fmla="*/ 0 h 447"/>
                    <a:gd name="T8" fmla="*/ 0 w 507"/>
                    <a:gd name="T9" fmla="*/ 0 h 447"/>
                    <a:gd name="T10" fmla="*/ 0 w 507"/>
                    <a:gd name="T11" fmla="*/ 0 h 447"/>
                    <a:gd name="T12" fmla="*/ 0 w 507"/>
                    <a:gd name="T13" fmla="*/ 0 h 447"/>
                    <a:gd name="T14" fmla="*/ 0 w 507"/>
                    <a:gd name="T15" fmla="*/ 0 h 447"/>
                    <a:gd name="T16" fmla="*/ 0 w 507"/>
                    <a:gd name="T17" fmla="*/ 0 h 447"/>
                    <a:gd name="T18" fmla="*/ 0 w 507"/>
                    <a:gd name="T19" fmla="*/ 0 h 447"/>
                    <a:gd name="T20" fmla="*/ 0 w 507"/>
                    <a:gd name="T21" fmla="*/ 0 h 447"/>
                    <a:gd name="T22" fmla="*/ 0 w 507"/>
                    <a:gd name="T23" fmla="*/ 0 h 447"/>
                    <a:gd name="T24" fmla="*/ 0 w 507"/>
                    <a:gd name="T25" fmla="*/ 0 h 447"/>
                    <a:gd name="T26" fmla="*/ 0 w 507"/>
                    <a:gd name="T27" fmla="*/ 0 h 447"/>
                    <a:gd name="T28" fmla="*/ 0 w 507"/>
                    <a:gd name="T29" fmla="*/ 0 h 447"/>
                    <a:gd name="T30" fmla="*/ 0 w 507"/>
                    <a:gd name="T31" fmla="*/ 0 h 447"/>
                    <a:gd name="T32" fmla="*/ 0 w 507"/>
                    <a:gd name="T33" fmla="*/ 0 h 447"/>
                    <a:gd name="T34" fmla="*/ 0 w 507"/>
                    <a:gd name="T35" fmla="*/ 0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7"/>
                    <a:gd name="T55" fmla="*/ 0 h 447"/>
                    <a:gd name="T56" fmla="*/ 507 w 507"/>
                    <a:gd name="T57" fmla="*/ 447 h 4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7" h="447">
                      <a:moveTo>
                        <a:pt x="289" y="47"/>
                      </a:moveTo>
                      <a:lnTo>
                        <a:pt x="364" y="165"/>
                      </a:lnTo>
                      <a:lnTo>
                        <a:pt x="455" y="264"/>
                      </a:lnTo>
                      <a:lnTo>
                        <a:pt x="497" y="301"/>
                      </a:lnTo>
                      <a:lnTo>
                        <a:pt x="507" y="331"/>
                      </a:lnTo>
                      <a:lnTo>
                        <a:pt x="507" y="375"/>
                      </a:lnTo>
                      <a:lnTo>
                        <a:pt x="489" y="413"/>
                      </a:lnTo>
                      <a:lnTo>
                        <a:pt x="436" y="439"/>
                      </a:lnTo>
                      <a:lnTo>
                        <a:pt x="380" y="447"/>
                      </a:lnTo>
                      <a:lnTo>
                        <a:pt x="289" y="447"/>
                      </a:lnTo>
                      <a:lnTo>
                        <a:pt x="236" y="421"/>
                      </a:lnTo>
                      <a:lnTo>
                        <a:pt x="183" y="386"/>
                      </a:lnTo>
                      <a:lnTo>
                        <a:pt x="121" y="310"/>
                      </a:lnTo>
                      <a:lnTo>
                        <a:pt x="83" y="269"/>
                      </a:lnTo>
                      <a:lnTo>
                        <a:pt x="3" y="206"/>
                      </a:lnTo>
                      <a:lnTo>
                        <a:pt x="0" y="79"/>
                      </a:lnTo>
                      <a:lnTo>
                        <a:pt x="14" y="0"/>
                      </a:lnTo>
                      <a:lnTo>
                        <a:pt x="289" y="47"/>
                      </a:lnTo>
                      <a:close/>
                    </a:path>
                  </a:pathLst>
                </a:custGeom>
                <a:solidFill>
                  <a:srgbClr val="603000"/>
                </a:solidFill>
                <a:ln w="4763">
                  <a:solidFill>
                    <a:srgbClr val="000000"/>
                  </a:solidFill>
                  <a:round/>
                  <a:headEnd/>
                  <a:tailEnd/>
                </a:ln>
              </p:spPr>
              <p:txBody>
                <a:bodyPr/>
                <a:lstStyle/>
                <a:p>
                  <a:endParaRPr lang="uk-UA"/>
                </a:p>
              </p:txBody>
            </p:sp>
          </p:grpSp>
          <p:sp>
            <p:nvSpPr>
              <p:cNvPr id="8" name="Freeform 14"/>
              <p:cNvSpPr>
                <a:spLocks/>
              </p:cNvSpPr>
              <p:nvPr/>
            </p:nvSpPr>
            <p:spPr bwMode="auto">
              <a:xfrm>
                <a:off x="-424" y="1999"/>
                <a:ext cx="330" cy="735"/>
              </a:xfrm>
              <a:custGeom>
                <a:avLst/>
                <a:gdLst>
                  <a:gd name="T0" fmla="*/ 0 w 990"/>
                  <a:gd name="T1" fmla="*/ 0 h 2207"/>
                  <a:gd name="T2" fmla="*/ 0 w 990"/>
                  <a:gd name="T3" fmla="*/ 0 h 2207"/>
                  <a:gd name="T4" fmla="*/ 0 w 990"/>
                  <a:gd name="T5" fmla="*/ 0 h 2207"/>
                  <a:gd name="T6" fmla="*/ 0 w 990"/>
                  <a:gd name="T7" fmla="*/ 0 h 2207"/>
                  <a:gd name="T8" fmla="*/ 0 w 990"/>
                  <a:gd name="T9" fmla="*/ 0 h 2207"/>
                  <a:gd name="T10" fmla="*/ 0 w 990"/>
                  <a:gd name="T11" fmla="*/ 0 h 2207"/>
                  <a:gd name="T12" fmla="*/ 0 w 990"/>
                  <a:gd name="T13" fmla="*/ 0 h 2207"/>
                  <a:gd name="T14" fmla="*/ 0 w 990"/>
                  <a:gd name="T15" fmla="*/ 0 h 2207"/>
                  <a:gd name="T16" fmla="*/ 0 w 990"/>
                  <a:gd name="T17" fmla="*/ 0 h 2207"/>
                  <a:gd name="T18" fmla="*/ 0 w 990"/>
                  <a:gd name="T19" fmla="*/ 0 h 2207"/>
                  <a:gd name="T20" fmla="*/ 0 w 990"/>
                  <a:gd name="T21" fmla="*/ 0 h 2207"/>
                  <a:gd name="T22" fmla="*/ 0 w 990"/>
                  <a:gd name="T23" fmla="*/ 0 h 2207"/>
                  <a:gd name="T24" fmla="*/ 0 w 990"/>
                  <a:gd name="T25" fmla="*/ 0 h 2207"/>
                  <a:gd name="T26" fmla="*/ 0 w 990"/>
                  <a:gd name="T27" fmla="*/ 0 h 2207"/>
                  <a:gd name="T28" fmla="*/ 0 w 990"/>
                  <a:gd name="T29" fmla="*/ 0 h 2207"/>
                  <a:gd name="T30" fmla="*/ 0 w 990"/>
                  <a:gd name="T31" fmla="*/ 0 h 2207"/>
                  <a:gd name="T32" fmla="*/ 0 w 990"/>
                  <a:gd name="T33" fmla="*/ 0 h 2207"/>
                  <a:gd name="T34" fmla="*/ 0 w 990"/>
                  <a:gd name="T35" fmla="*/ 0 h 2207"/>
                  <a:gd name="T36" fmla="*/ 0 w 990"/>
                  <a:gd name="T37" fmla="*/ 0 h 2207"/>
                  <a:gd name="T38" fmla="*/ 0 w 990"/>
                  <a:gd name="T39" fmla="*/ 0 h 2207"/>
                  <a:gd name="T40" fmla="*/ 0 w 990"/>
                  <a:gd name="T41" fmla="*/ 0 h 2207"/>
                  <a:gd name="T42" fmla="*/ 0 w 990"/>
                  <a:gd name="T43" fmla="*/ 0 h 2207"/>
                  <a:gd name="T44" fmla="*/ 0 w 990"/>
                  <a:gd name="T45" fmla="*/ 0 h 2207"/>
                  <a:gd name="T46" fmla="*/ 0 w 990"/>
                  <a:gd name="T47" fmla="*/ 0 h 2207"/>
                  <a:gd name="T48" fmla="*/ 0 w 990"/>
                  <a:gd name="T49" fmla="*/ 0 h 2207"/>
                  <a:gd name="T50" fmla="*/ 0 w 990"/>
                  <a:gd name="T51" fmla="*/ 0 h 2207"/>
                  <a:gd name="T52" fmla="*/ 0 w 990"/>
                  <a:gd name="T53" fmla="*/ 0 h 2207"/>
                  <a:gd name="T54" fmla="*/ 0 w 990"/>
                  <a:gd name="T55" fmla="*/ 0 h 2207"/>
                  <a:gd name="T56" fmla="*/ 0 w 990"/>
                  <a:gd name="T57" fmla="*/ 0 h 2207"/>
                  <a:gd name="T58" fmla="*/ 0 w 990"/>
                  <a:gd name="T59" fmla="*/ 0 h 2207"/>
                  <a:gd name="T60" fmla="*/ 0 w 990"/>
                  <a:gd name="T61" fmla="*/ 0 h 2207"/>
                  <a:gd name="T62" fmla="*/ 0 w 990"/>
                  <a:gd name="T63" fmla="*/ 0 h 2207"/>
                  <a:gd name="T64" fmla="*/ 0 w 990"/>
                  <a:gd name="T65" fmla="*/ 0 h 2207"/>
                  <a:gd name="T66" fmla="*/ 0 w 990"/>
                  <a:gd name="T67" fmla="*/ 0 h 2207"/>
                  <a:gd name="T68" fmla="*/ 0 w 990"/>
                  <a:gd name="T69" fmla="*/ 0 h 2207"/>
                  <a:gd name="T70" fmla="*/ 0 w 990"/>
                  <a:gd name="T71" fmla="*/ 0 h 2207"/>
                  <a:gd name="T72" fmla="*/ 0 w 990"/>
                  <a:gd name="T73" fmla="*/ 0 h 2207"/>
                  <a:gd name="T74" fmla="*/ 0 w 990"/>
                  <a:gd name="T75" fmla="*/ 0 h 2207"/>
                  <a:gd name="T76" fmla="*/ 0 w 990"/>
                  <a:gd name="T77" fmla="*/ 0 h 2207"/>
                  <a:gd name="T78" fmla="*/ 0 w 990"/>
                  <a:gd name="T79" fmla="*/ 0 h 2207"/>
                  <a:gd name="T80" fmla="*/ 0 w 990"/>
                  <a:gd name="T81" fmla="*/ 0 h 2207"/>
                  <a:gd name="T82" fmla="*/ 0 w 990"/>
                  <a:gd name="T83" fmla="*/ 0 h 2207"/>
                  <a:gd name="T84" fmla="*/ 0 w 990"/>
                  <a:gd name="T85" fmla="*/ 0 h 2207"/>
                  <a:gd name="T86" fmla="*/ 0 w 990"/>
                  <a:gd name="T87" fmla="*/ 0 h 2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0"/>
                  <a:gd name="T133" fmla="*/ 0 h 2207"/>
                  <a:gd name="T134" fmla="*/ 990 w 990"/>
                  <a:gd name="T135" fmla="*/ 2207 h 2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0" h="2207">
                    <a:moveTo>
                      <a:pt x="124" y="13"/>
                    </a:moveTo>
                    <a:lnTo>
                      <a:pt x="43" y="532"/>
                    </a:lnTo>
                    <a:lnTo>
                      <a:pt x="27" y="736"/>
                    </a:lnTo>
                    <a:lnTo>
                      <a:pt x="13" y="946"/>
                    </a:lnTo>
                    <a:lnTo>
                      <a:pt x="13" y="1138"/>
                    </a:lnTo>
                    <a:lnTo>
                      <a:pt x="0" y="1291"/>
                    </a:lnTo>
                    <a:lnTo>
                      <a:pt x="9" y="1359"/>
                    </a:lnTo>
                    <a:lnTo>
                      <a:pt x="68" y="1658"/>
                    </a:lnTo>
                    <a:lnTo>
                      <a:pt x="68" y="1931"/>
                    </a:lnTo>
                    <a:lnTo>
                      <a:pt x="77" y="2066"/>
                    </a:lnTo>
                    <a:lnTo>
                      <a:pt x="135" y="2105"/>
                    </a:lnTo>
                    <a:lnTo>
                      <a:pt x="210" y="2124"/>
                    </a:lnTo>
                    <a:lnTo>
                      <a:pt x="276" y="2132"/>
                    </a:lnTo>
                    <a:lnTo>
                      <a:pt x="361" y="2143"/>
                    </a:lnTo>
                    <a:lnTo>
                      <a:pt x="443" y="2150"/>
                    </a:lnTo>
                    <a:lnTo>
                      <a:pt x="444" y="2057"/>
                    </a:lnTo>
                    <a:lnTo>
                      <a:pt x="399" y="1614"/>
                    </a:lnTo>
                    <a:lnTo>
                      <a:pt x="365" y="1369"/>
                    </a:lnTo>
                    <a:lnTo>
                      <a:pt x="361" y="1259"/>
                    </a:lnTo>
                    <a:lnTo>
                      <a:pt x="381" y="974"/>
                    </a:lnTo>
                    <a:lnTo>
                      <a:pt x="417" y="600"/>
                    </a:lnTo>
                    <a:lnTo>
                      <a:pt x="467" y="958"/>
                    </a:lnTo>
                    <a:lnTo>
                      <a:pt x="535" y="1352"/>
                    </a:lnTo>
                    <a:lnTo>
                      <a:pt x="569" y="1607"/>
                    </a:lnTo>
                    <a:lnTo>
                      <a:pt x="644" y="2165"/>
                    </a:lnTo>
                    <a:lnTo>
                      <a:pt x="692" y="2185"/>
                    </a:lnTo>
                    <a:lnTo>
                      <a:pt x="744" y="2202"/>
                    </a:lnTo>
                    <a:lnTo>
                      <a:pt x="810" y="2207"/>
                    </a:lnTo>
                    <a:lnTo>
                      <a:pt x="885" y="2207"/>
                    </a:lnTo>
                    <a:lnTo>
                      <a:pt x="960" y="2165"/>
                    </a:lnTo>
                    <a:lnTo>
                      <a:pt x="990" y="2127"/>
                    </a:lnTo>
                    <a:lnTo>
                      <a:pt x="985" y="2038"/>
                    </a:lnTo>
                    <a:lnTo>
                      <a:pt x="954" y="1765"/>
                    </a:lnTo>
                    <a:lnTo>
                      <a:pt x="916" y="1457"/>
                    </a:lnTo>
                    <a:lnTo>
                      <a:pt x="875" y="1078"/>
                    </a:lnTo>
                    <a:lnTo>
                      <a:pt x="836" y="738"/>
                    </a:lnTo>
                    <a:lnTo>
                      <a:pt x="836" y="528"/>
                    </a:lnTo>
                    <a:lnTo>
                      <a:pt x="866" y="347"/>
                    </a:lnTo>
                    <a:lnTo>
                      <a:pt x="836" y="121"/>
                    </a:lnTo>
                    <a:lnTo>
                      <a:pt x="820" y="0"/>
                    </a:lnTo>
                    <a:lnTo>
                      <a:pt x="580" y="60"/>
                    </a:lnTo>
                    <a:lnTo>
                      <a:pt x="399" y="91"/>
                    </a:lnTo>
                    <a:lnTo>
                      <a:pt x="248" y="60"/>
                    </a:lnTo>
                    <a:lnTo>
                      <a:pt x="124" y="13"/>
                    </a:lnTo>
                    <a:close/>
                  </a:path>
                </a:pathLst>
              </a:custGeom>
              <a:solidFill>
                <a:srgbClr val="202020"/>
              </a:solidFill>
              <a:ln w="4763">
                <a:solidFill>
                  <a:srgbClr val="000000"/>
                </a:solidFill>
                <a:round/>
                <a:headEnd/>
                <a:tailEnd/>
              </a:ln>
            </p:spPr>
            <p:txBody>
              <a:bodyPr/>
              <a:lstStyle/>
              <a:p>
                <a:endParaRPr lang="uk-UA"/>
              </a:p>
            </p:txBody>
          </p:sp>
        </p:grpSp>
        <p:pic>
          <p:nvPicPr>
            <p:cNvPr id="6" name="Picture 15" descr="PE01845_"/>
            <p:cNvPicPr>
              <a:picLocks noChangeAspect="1" noChangeArrowheads="1"/>
            </p:cNvPicPr>
            <p:nvPr/>
          </p:nvPicPr>
          <p:blipFill>
            <a:blip r:embed="rId2"/>
            <a:srcRect/>
            <a:stretch>
              <a:fillRect/>
            </a:stretch>
          </p:blipFill>
          <p:spPr bwMode="auto">
            <a:xfrm>
              <a:off x="2400" y="2208"/>
              <a:ext cx="717" cy="960"/>
            </a:xfrm>
            <a:prstGeom prst="rect">
              <a:avLst/>
            </a:prstGeom>
            <a:noFill/>
            <a:ln w="9525">
              <a:noFill/>
              <a:miter lim="800000"/>
              <a:headEnd/>
              <a:tailEnd/>
            </a:ln>
          </p:spPr>
        </p:pic>
      </p:grpSp>
      <p:sp>
        <p:nvSpPr>
          <p:cNvPr id="11" name="Прямоугольник 10"/>
          <p:cNvSpPr/>
          <p:nvPr/>
        </p:nvSpPr>
        <p:spPr>
          <a:xfrm>
            <a:off x="2666784" y="233878"/>
            <a:ext cx="9294556" cy="4770537"/>
          </a:xfrm>
          <a:prstGeom prst="rect">
            <a:avLst/>
          </a:prstGeom>
        </p:spPr>
        <p:txBody>
          <a:bodyPr wrap="square">
            <a:spAutoFit/>
          </a:bodyPr>
          <a:lstStyle/>
          <a:p>
            <a:r>
              <a:rPr lang="ru-RU" sz="1900" dirty="0" smtClean="0">
                <a:latin typeface="Times New Roman" pitchFamily="18" charset="0"/>
                <a:cs typeface="Times New Roman" pitchFamily="18" charset="0"/>
              </a:rPr>
              <a:t>19</a:t>
            </a:r>
            <a:r>
              <a:rPr lang="ru-RU" sz="1900" dirty="0">
                <a:latin typeface="Times New Roman" pitchFamily="18" charset="0"/>
                <a:cs typeface="Times New Roman" pitchFamily="18" charset="0"/>
              </a:rPr>
              <a:t>. У </a:t>
            </a:r>
            <a:r>
              <a:rPr lang="ru-RU" sz="1900" dirty="0" err="1">
                <a:latin typeface="Times New Roman" pitchFamily="18" charset="0"/>
                <a:cs typeface="Times New Roman" pitchFamily="18" charset="0"/>
              </a:rPr>
              <a:t>разі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незадовільних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результатів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перевірки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протягом</a:t>
            </a:r>
            <a:r>
              <a:rPr lang="ru-RU" sz="1900" dirty="0">
                <a:latin typeface="Times New Roman" pitchFamily="18" charset="0"/>
                <a:cs typeface="Times New Roman" pitchFamily="18" charset="0"/>
              </a:rPr>
              <a:t> одного </a:t>
            </a:r>
            <a:r>
              <a:rPr lang="ru-RU" sz="1900" dirty="0" err="1">
                <a:latin typeface="Times New Roman" pitchFamily="18" charset="0"/>
                <a:cs typeface="Times New Roman" pitchFamily="18" charset="0"/>
              </a:rPr>
              <a:t>місяця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проходять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повторну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перевірку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a:t>
            </a:r>
          </a:p>
          <a:p>
            <a:r>
              <a:rPr lang="ru-RU" sz="1900" dirty="0">
                <a:latin typeface="Times New Roman" pitchFamily="18" charset="0"/>
                <a:cs typeface="Times New Roman" pitchFamily="18" charset="0"/>
              </a:rPr>
              <a:t>20. Не </a:t>
            </a:r>
            <a:r>
              <a:rPr lang="ru-RU" sz="1900" dirty="0" err="1">
                <a:latin typeface="Times New Roman" pitchFamily="18" charset="0"/>
                <a:cs typeface="Times New Roman" pitchFamily="18" charset="0"/>
              </a:rPr>
              <a:t>допускаються</a:t>
            </a:r>
            <a:r>
              <a:rPr lang="ru-RU" sz="1900" dirty="0">
                <a:latin typeface="Times New Roman" pitchFamily="18" charset="0"/>
                <a:cs typeface="Times New Roman" pitchFamily="18" charset="0"/>
              </a:rPr>
              <a:t> до </a:t>
            </a:r>
            <a:r>
              <a:rPr lang="ru-RU" sz="1900" dirty="0" err="1">
                <a:latin typeface="Times New Roman" pitchFamily="18" charset="0"/>
                <a:cs typeface="Times New Roman" pitchFamily="18" charset="0"/>
              </a:rPr>
              <a:t>роботи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які</a:t>
            </a:r>
            <a:r>
              <a:rPr lang="ru-RU" sz="1900" dirty="0">
                <a:latin typeface="Times New Roman" pitchFamily="18" charset="0"/>
                <a:cs typeface="Times New Roman" pitchFamily="18" charset="0"/>
              </a:rPr>
              <a:t> не </a:t>
            </a:r>
            <a:r>
              <a:rPr lang="ru-RU" sz="1900" dirty="0" err="1">
                <a:latin typeface="Times New Roman" pitchFamily="18" charset="0"/>
                <a:cs typeface="Times New Roman" pitchFamily="18" charset="0"/>
              </a:rPr>
              <a:t>пройшли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і </a:t>
            </a:r>
            <a:r>
              <a:rPr lang="ru-RU" sz="1900" dirty="0" err="1">
                <a:latin typeface="Times New Roman" pitchFamily="18" charset="0"/>
                <a:cs typeface="Times New Roman" pitchFamily="18" charset="0"/>
              </a:rPr>
              <a:t>перевірку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a:t>
            </a:r>
          </a:p>
          <a:p>
            <a:r>
              <a:rPr lang="ru-RU" sz="1900" dirty="0">
                <a:latin typeface="Times New Roman" pitchFamily="18" charset="0"/>
                <a:cs typeface="Times New Roman" pitchFamily="18" charset="0"/>
              </a:rPr>
              <a:t>21. </a:t>
            </a:r>
            <a:r>
              <a:rPr lang="ru-RU" sz="1900" dirty="0" err="1">
                <a:latin typeface="Times New Roman" pitchFamily="18" charset="0"/>
                <a:cs typeface="Times New Roman" pitchFamily="18" charset="0"/>
              </a:rPr>
              <a:t>Організаційне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забезпечення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роботи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комісії</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перевірки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організація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проведення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перевірки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оформлення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облік</a:t>
            </a:r>
            <a:r>
              <a:rPr lang="ru-RU" sz="1900" dirty="0">
                <a:latin typeface="Times New Roman" pitchFamily="18" charset="0"/>
                <a:cs typeface="Times New Roman" pitchFamily="18" charset="0"/>
              </a:rPr>
              <a:t> і </a:t>
            </a:r>
            <a:r>
              <a:rPr lang="ru-RU" sz="1900" dirty="0" err="1">
                <a:latin typeface="Times New Roman" pitchFamily="18" charset="0"/>
                <a:cs typeface="Times New Roman" pitchFamily="18" charset="0"/>
              </a:rPr>
              <a:t>зберігання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протоколів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перевірки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оформлення</a:t>
            </a:r>
            <a:r>
              <a:rPr lang="ru-RU" sz="1900" dirty="0">
                <a:latin typeface="Times New Roman" pitchFamily="18" charset="0"/>
                <a:cs typeface="Times New Roman" pitchFamily="18" charset="0"/>
              </a:rPr>
              <a:t> і </a:t>
            </a:r>
            <a:r>
              <a:rPr lang="ru-RU" sz="1900" dirty="0" err="1">
                <a:latin typeface="Times New Roman" pitchFamily="18" charset="0"/>
                <a:cs typeface="Times New Roman" pitchFamily="18" charset="0"/>
              </a:rPr>
              <a:t>облік</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посвідчень</a:t>
            </a:r>
            <a:r>
              <a:rPr lang="ru-RU" sz="1900" dirty="0">
                <a:latin typeface="Times New Roman" pitchFamily="18" charset="0"/>
                <a:cs typeface="Times New Roman" pitchFamily="18" charset="0"/>
              </a:rPr>
              <a:t> про </a:t>
            </a:r>
            <a:r>
              <a:rPr lang="ru-RU" sz="1900" dirty="0" err="1">
                <a:latin typeface="Times New Roman" pitchFamily="18" charset="0"/>
                <a:cs typeface="Times New Roman" pitchFamily="18" charset="0"/>
              </a:rPr>
              <a:t>перевірку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тощо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покладається</a:t>
            </a:r>
            <a:r>
              <a:rPr lang="ru-RU" sz="1900" dirty="0">
                <a:latin typeface="Times New Roman" pitchFamily="18" charset="0"/>
                <a:cs typeface="Times New Roman" pitchFamily="18" charset="0"/>
              </a:rPr>
              <a:t> на </a:t>
            </a:r>
            <a:r>
              <a:rPr lang="ru-RU" sz="1900" dirty="0" err="1">
                <a:latin typeface="Times New Roman" pitchFamily="18" charset="0"/>
                <a:cs typeface="Times New Roman" pitchFamily="18" charset="0"/>
              </a:rPr>
              <a:t>установу</a:t>
            </a:r>
            <a:r>
              <a:rPr lang="ru-RU" sz="1900" dirty="0">
                <a:latin typeface="Times New Roman" pitchFamily="18" charset="0"/>
                <a:cs typeface="Times New Roman" pitchFamily="18" charset="0"/>
              </a:rPr>
              <a:t> та заклад </a:t>
            </a:r>
            <a:r>
              <a:rPr lang="ru-RU" sz="1900" dirty="0" err="1">
                <a:latin typeface="Times New Roman" pitchFamily="18" charset="0"/>
                <a:cs typeface="Times New Roman" pitchFamily="18" charset="0"/>
              </a:rPr>
              <a:t>освіти</a:t>
            </a:r>
            <a:r>
              <a:rPr lang="ru-RU" sz="1900" dirty="0">
                <a:latin typeface="Times New Roman" pitchFamily="18" charset="0"/>
                <a:cs typeface="Times New Roman" pitchFamily="18" charset="0"/>
              </a:rPr>
              <a:t>, де проводилось </a:t>
            </a:r>
            <a:r>
              <a:rPr lang="ru-RU" sz="1900" dirty="0" err="1">
                <a:latin typeface="Times New Roman" pitchFamily="18" charset="0"/>
                <a:cs typeface="Times New Roman" pitchFamily="18" charset="0"/>
              </a:rPr>
              <a:t>це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Термін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зберігання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протоколів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перевірки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 не </a:t>
            </a:r>
            <a:r>
              <a:rPr lang="ru-RU" sz="1900" dirty="0" err="1">
                <a:latin typeface="Times New Roman" pitchFamily="18" charset="0"/>
                <a:cs typeface="Times New Roman" pitchFamily="18" charset="0"/>
              </a:rPr>
              <a:t>менше</a:t>
            </a:r>
            <a:r>
              <a:rPr lang="ru-RU" sz="1900" dirty="0">
                <a:latin typeface="Times New Roman" pitchFamily="18" charset="0"/>
                <a:cs typeface="Times New Roman" pitchFamily="18" charset="0"/>
              </a:rPr>
              <a:t> 5 </a:t>
            </a:r>
            <a:r>
              <a:rPr lang="ru-RU" sz="1900" dirty="0" err="1">
                <a:latin typeface="Times New Roman" pitchFamily="18" charset="0"/>
                <a:cs typeface="Times New Roman" pitchFamily="18" charset="0"/>
              </a:rPr>
              <a:t>років</a:t>
            </a:r>
            <a:r>
              <a:rPr lang="ru-RU" sz="1900" dirty="0">
                <a:latin typeface="Times New Roman" pitchFamily="18" charset="0"/>
                <a:cs typeface="Times New Roman" pitchFamily="18" charset="0"/>
              </a:rPr>
              <a:t>.</a:t>
            </a:r>
          </a:p>
          <a:p>
            <a:r>
              <a:rPr lang="ru-RU" sz="1900" dirty="0">
                <a:latin typeface="Times New Roman" pitchFamily="18" charset="0"/>
                <a:cs typeface="Times New Roman" pitchFamily="18" charset="0"/>
              </a:rPr>
              <a:t>22. </a:t>
            </a:r>
            <a:r>
              <a:rPr lang="ru-RU" sz="1900" dirty="0" err="1">
                <a:latin typeface="Times New Roman" pitchFamily="18" charset="0"/>
                <a:cs typeface="Times New Roman" pitchFamily="18" charset="0"/>
              </a:rPr>
              <a:t>Позачергове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навчання</a:t>
            </a:r>
            <a:r>
              <a:rPr lang="ru-RU" sz="1900" dirty="0">
                <a:latin typeface="Times New Roman" pitchFamily="18" charset="0"/>
                <a:cs typeface="Times New Roman" pitchFamily="18" charset="0"/>
              </a:rPr>
              <a:t> і </a:t>
            </a:r>
            <a:r>
              <a:rPr lang="ru-RU" sz="1900" dirty="0" err="1">
                <a:latin typeface="Times New Roman" pitchFamily="18" charset="0"/>
                <a:cs typeface="Times New Roman" pitchFamily="18" charset="0"/>
              </a:rPr>
              <a:t>перевірка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працівників</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проводяться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a:t>
            </a:r>
            <a:r>
              <a:rPr lang="ru-RU" sz="1900" dirty="0">
                <a:latin typeface="Times New Roman" pitchFamily="18" charset="0"/>
                <a:cs typeface="Times New Roman" pitchFamily="18" charset="0"/>
              </a:rPr>
              <a:t> час </a:t>
            </a:r>
            <a:r>
              <a:rPr lang="ru-RU" sz="1900" dirty="0" err="1">
                <a:latin typeface="Times New Roman" pitchFamily="18" charset="0"/>
                <a:cs typeface="Times New Roman" pitchFamily="18" charset="0"/>
              </a:rPr>
              <a:t>переведення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їх</a:t>
            </a:r>
            <a:r>
              <a:rPr lang="ru-RU" sz="1900" dirty="0">
                <a:latin typeface="Times New Roman" pitchFamily="18" charset="0"/>
                <a:cs typeface="Times New Roman" pitchFamily="18" charset="0"/>
              </a:rPr>
              <a:t> на </a:t>
            </a:r>
            <a:r>
              <a:rPr lang="ru-RU" sz="1900" dirty="0" err="1">
                <a:latin typeface="Times New Roman" pitchFamily="18" charset="0"/>
                <a:cs typeface="Times New Roman" pitchFamily="18" charset="0"/>
              </a:rPr>
              <a:t>іншу</a:t>
            </a:r>
            <a:r>
              <a:rPr lang="ru-RU" sz="1900" dirty="0">
                <a:latin typeface="Times New Roman" pitchFamily="18" charset="0"/>
                <a:cs typeface="Times New Roman" pitchFamily="18" charset="0"/>
              </a:rPr>
              <a:t> роботу </a:t>
            </a:r>
            <a:r>
              <a:rPr lang="ru-RU" sz="1900" dirty="0" err="1">
                <a:latin typeface="Times New Roman" pitchFamily="18" charset="0"/>
                <a:cs typeface="Times New Roman" pitchFamily="18" charset="0"/>
              </a:rPr>
              <a:t>або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призначення</a:t>
            </a:r>
            <a:r>
              <a:rPr lang="ru-RU" sz="1900" dirty="0">
                <a:latin typeface="Times New Roman" pitchFamily="18" charset="0"/>
                <a:cs typeface="Times New Roman" pitchFamily="18" charset="0"/>
              </a:rPr>
              <a:t> на </a:t>
            </a:r>
            <a:r>
              <a:rPr lang="ru-RU" sz="1900" dirty="0" err="1">
                <a:latin typeface="Times New Roman" pitchFamily="18" charset="0"/>
                <a:cs typeface="Times New Roman" pitchFamily="18" charset="0"/>
              </a:rPr>
              <a:t>іншу</a:t>
            </a:r>
            <a:r>
              <a:rPr lang="ru-RU" sz="1900" dirty="0">
                <a:latin typeface="Times New Roman" pitchFamily="18" charset="0"/>
                <a:cs typeface="Times New Roman" pitchFamily="18" charset="0"/>
              </a:rPr>
              <a:t> посаду, </a:t>
            </a:r>
            <a:r>
              <a:rPr lang="ru-RU" sz="1900" dirty="0" err="1">
                <a:latin typeface="Times New Roman" pitchFamily="18" charset="0"/>
                <a:cs typeface="Times New Roman" pitchFamily="18" charset="0"/>
              </a:rPr>
              <a:t>що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потребує</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додаткових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знань</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питань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охорони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безпеки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життєдіяльності</a:t>
            </a:r>
            <a:r>
              <a:rPr lang="ru-RU" sz="1900" dirty="0" smtClean="0">
                <a:latin typeface="Times New Roman" pitchFamily="18" charset="0"/>
                <a:cs typeface="Times New Roman" pitchFamily="18" charset="0"/>
              </a:rPr>
              <a:t>.</a:t>
            </a:r>
          </a:p>
          <a:p>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val="3976828295"/>
      </p:ext>
    </p:extLst>
  </p:cSld>
  <p:clrMapOvr>
    <a:masterClrMapping/>
  </p:clrMapOvr>
</p:sld>
</file>

<file path=ppt/theme/theme1.xml><?xml version="1.0" encoding="utf-8"?>
<a:theme xmlns:a="http://schemas.openxmlformats.org/drawingml/2006/main" name="Базис">
  <a:themeElements>
    <a:clrScheme name="Базис">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Базис">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446C221D-F63F-4DD8-B509-CFE168687BF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TM03457444[[fn=Базис]]</Template>
  <TotalTime>549</TotalTime>
  <Words>2876</Words>
  <Application>Microsoft Office PowerPoint</Application>
  <PresentationFormat>Произвольный</PresentationFormat>
  <Paragraphs>319</Paragraphs>
  <Slides>34</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3</vt:i4>
      </vt:variant>
      <vt:variant>
        <vt:lpstr>Заголовки слайдов</vt:lpstr>
      </vt:variant>
      <vt:variant>
        <vt:i4>34</vt:i4>
      </vt:variant>
    </vt:vector>
  </HeadingPairs>
  <TitlesOfParts>
    <vt:vector size="39" baseType="lpstr">
      <vt:lpstr>Базис</vt:lpstr>
      <vt:lpstr>Тема Office</vt:lpstr>
      <vt:lpstr>Документ</vt:lpstr>
      <vt:lpstr>Document</vt:lpstr>
      <vt:lpstr>Документ Microsoft Word 97-2003</vt:lpstr>
      <vt:lpstr>Презентация PowerPoint</vt:lpstr>
      <vt:lpstr> ПЛАН ПРОВЕДЕННЯ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І ПРЕДМЕТ ДИСЦИПЛІНИ “ОХОРОНА ПРАЦІ В ГАЛУЗІ”.  ОРГАНІЗАЦІЯ ОХОРОНИ ПРАЦІ В ЗАКЛАДІ ОСВІТИ</dc:title>
  <dc:creator>Admin</dc:creator>
  <cp:lastModifiedBy>ALUONA</cp:lastModifiedBy>
  <cp:revision>67</cp:revision>
  <cp:lastPrinted>2021-10-22T07:31:55Z</cp:lastPrinted>
  <dcterms:created xsi:type="dcterms:W3CDTF">2021-01-05T18:45:10Z</dcterms:created>
  <dcterms:modified xsi:type="dcterms:W3CDTF">2021-10-22T09:26:19Z</dcterms:modified>
</cp:coreProperties>
</file>